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2" r:id="rId2"/>
    <p:sldMasterId id="2147483685" r:id="rId3"/>
  </p:sldMasterIdLst>
  <p:sldIdLst>
    <p:sldId id="267" r:id="rId4"/>
    <p:sldId id="268" r:id="rId5"/>
    <p:sldId id="269" r:id="rId6"/>
    <p:sldId id="262" r:id="rId7"/>
    <p:sldId id="263" r:id="rId8"/>
    <p:sldId id="271" r:id="rId9"/>
    <p:sldId id="265" r:id="rId10"/>
    <p:sldId id="270" r:id="rId11"/>
    <p:sldId id="266" r:id="rId12"/>
    <p:sldId id="264" r:id="rId13"/>
    <p:sldId id="261"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9288"/>
    <a:srgbClr val="008080"/>
    <a:srgbClr val="47DAC0"/>
    <a:srgbClr val="A6A6A6"/>
    <a:srgbClr val="00A900"/>
    <a:srgbClr val="52006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577"/>
    <p:restoredTop sz="86432" autoAdjust="0"/>
  </p:normalViewPr>
  <p:slideViewPr>
    <p:cSldViewPr snapToGrid="0" snapToObjects="1">
      <p:cViewPr varScale="1">
        <p:scale>
          <a:sx n="87" d="100"/>
          <a:sy n="87" d="100"/>
        </p:scale>
        <p:origin x="120" y="84"/>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presProps" Target="pres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19FEFF8-F258-C742-9498-91B41C2B7C51}" type="datetimeFigureOut">
              <a:rPr lang="en-US" smtClean="0"/>
              <a:t>02/10/2023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F0F369-6F5B-EB46-9A0D-877321C05FEF}" type="slidenum">
              <a:rPr lang="en-US" smtClean="0"/>
              <a:t>‹#›</a:t>
            </a:fld>
            <a:endParaRPr lang="en-US"/>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9FEFF8-F258-C742-9498-91B41C2B7C51}" type="datetimeFigureOut">
              <a:rPr lang="en-US" smtClean="0"/>
              <a:t>02/10/2023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F0F369-6F5B-EB46-9A0D-877321C05FEF}" type="slidenum">
              <a:rPr lang="en-US" smtClean="0"/>
              <a:t>‹#›</a:t>
            </a:fld>
            <a:endParaRPr lang="en-US"/>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9FEFF8-F258-C742-9498-91B41C2B7C51}" type="datetimeFigureOut">
              <a:rPr lang="en-US" smtClean="0"/>
              <a:t>02/10/2023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F0F369-6F5B-EB46-9A0D-877321C05FEF}" type="slidenum">
              <a:rPr lang="en-US" smtClean="0"/>
              <a:t>‹#›</a:t>
            </a:fld>
            <a:endParaRPr lang="en-US"/>
          </a:p>
        </p:txBody>
      </p:sp>
    </p:spTree>
    <p:extLst>
      <p:ext uri="{BB962C8B-B14F-4D97-AF65-F5344CB8AC3E}">
        <p14:creationId xmlns:p14="http://schemas.microsoft.com/office/powerpoint/2010/main" val="14279412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3AFF25-F0C4-6F43-BCE6-5CDF3DA7AA4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CB74C7F-A4FA-FB4C-B537-B79A35123BF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9185299-ED2F-4344-AFDF-24E79B926537}"/>
              </a:ext>
            </a:extLst>
          </p:cNvPr>
          <p:cNvSpPr>
            <a:spLocks noGrp="1"/>
          </p:cNvSpPr>
          <p:nvPr>
            <p:ph type="dt" sz="half" idx="10"/>
          </p:nvPr>
        </p:nvSpPr>
        <p:spPr/>
        <p:txBody>
          <a:bodyPr/>
          <a:lstStyle/>
          <a:p>
            <a:fld id="{5A6A741F-EA1F-4240-90B2-11C28DE28E1C}" type="datetimeFigureOut">
              <a:rPr lang="en-US" smtClean="0"/>
              <a:t>02/10/2023</a:t>
            </a:fld>
            <a:endParaRPr lang="en-US"/>
          </a:p>
        </p:txBody>
      </p:sp>
      <p:sp>
        <p:nvSpPr>
          <p:cNvPr id="5" name="Footer Placeholder 4">
            <a:extLst>
              <a:ext uri="{FF2B5EF4-FFF2-40B4-BE49-F238E27FC236}">
                <a16:creationId xmlns:a16="http://schemas.microsoft.com/office/drawing/2014/main" id="{04AC101B-6A25-0849-9B86-7158FD5647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E3F8B5A-3D98-AA4A-9738-DABAF52A5DBD}"/>
              </a:ext>
            </a:extLst>
          </p:cNvPr>
          <p:cNvSpPr>
            <a:spLocks noGrp="1"/>
          </p:cNvSpPr>
          <p:nvPr>
            <p:ph type="sldNum" sz="quarter" idx="12"/>
          </p:nvPr>
        </p:nvSpPr>
        <p:spPr/>
        <p:txBody>
          <a:bodyPr/>
          <a:lstStyle/>
          <a:p>
            <a:fld id="{318EA16D-AEA4-6341-A63E-7A805A253C49}" type="slidenum">
              <a:rPr lang="en-US" smtClean="0"/>
              <a:t>‹#›</a:t>
            </a:fld>
            <a:endParaRPr lang="en-US"/>
          </a:p>
        </p:txBody>
      </p:sp>
    </p:spTree>
    <p:extLst>
      <p:ext uri="{BB962C8B-B14F-4D97-AF65-F5344CB8AC3E}">
        <p14:creationId xmlns:p14="http://schemas.microsoft.com/office/powerpoint/2010/main" val="25687667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3183D8-5AE6-4C44-8D60-C2FC8F8853F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4A415F9-0154-E74C-8AF6-3E3B4F27F72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0352A7-4ED2-9E40-ACA2-6741CEDBFF27}"/>
              </a:ext>
            </a:extLst>
          </p:cNvPr>
          <p:cNvSpPr>
            <a:spLocks noGrp="1"/>
          </p:cNvSpPr>
          <p:nvPr>
            <p:ph type="dt" sz="half" idx="10"/>
          </p:nvPr>
        </p:nvSpPr>
        <p:spPr/>
        <p:txBody>
          <a:bodyPr/>
          <a:lstStyle/>
          <a:p>
            <a:fld id="{5A6A741F-EA1F-4240-90B2-11C28DE28E1C}" type="datetimeFigureOut">
              <a:rPr lang="en-US" smtClean="0"/>
              <a:t>02/10/2023</a:t>
            </a:fld>
            <a:endParaRPr lang="en-US"/>
          </a:p>
        </p:txBody>
      </p:sp>
      <p:sp>
        <p:nvSpPr>
          <p:cNvPr id="5" name="Footer Placeholder 4">
            <a:extLst>
              <a:ext uri="{FF2B5EF4-FFF2-40B4-BE49-F238E27FC236}">
                <a16:creationId xmlns:a16="http://schemas.microsoft.com/office/drawing/2014/main" id="{AC6D99C9-1092-8442-A00F-2163422056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B5011B-8728-844B-9638-DF0E933D1007}"/>
              </a:ext>
            </a:extLst>
          </p:cNvPr>
          <p:cNvSpPr>
            <a:spLocks noGrp="1"/>
          </p:cNvSpPr>
          <p:nvPr>
            <p:ph type="sldNum" sz="quarter" idx="12"/>
          </p:nvPr>
        </p:nvSpPr>
        <p:spPr/>
        <p:txBody>
          <a:bodyPr/>
          <a:lstStyle/>
          <a:p>
            <a:fld id="{318EA16D-AEA4-6341-A63E-7A805A253C49}" type="slidenum">
              <a:rPr lang="en-US" smtClean="0"/>
              <a:t>‹#›</a:t>
            </a:fld>
            <a:endParaRPr lang="en-US"/>
          </a:p>
        </p:txBody>
      </p:sp>
    </p:spTree>
    <p:extLst>
      <p:ext uri="{BB962C8B-B14F-4D97-AF65-F5344CB8AC3E}">
        <p14:creationId xmlns:p14="http://schemas.microsoft.com/office/powerpoint/2010/main" val="41071370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6B26F-3186-C642-934D-5766D06D56D3}"/>
              </a:ext>
            </a:extLst>
          </p:cNvPr>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5CB3E2A-2F68-0E49-9210-63DD1FC12A4B}"/>
              </a:ext>
            </a:extLst>
          </p:cNvPr>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1D0CEFC-E8FB-224D-9170-3A469546B4B8}"/>
              </a:ext>
            </a:extLst>
          </p:cNvPr>
          <p:cNvSpPr>
            <a:spLocks noGrp="1"/>
          </p:cNvSpPr>
          <p:nvPr>
            <p:ph type="dt" sz="half" idx="10"/>
          </p:nvPr>
        </p:nvSpPr>
        <p:spPr/>
        <p:txBody>
          <a:bodyPr/>
          <a:lstStyle/>
          <a:p>
            <a:fld id="{5A6A741F-EA1F-4240-90B2-11C28DE28E1C}" type="datetimeFigureOut">
              <a:rPr lang="en-US" smtClean="0"/>
              <a:t>02/10/2023</a:t>
            </a:fld>
            <a:endParaRPr lang="en-US"/>
          </a:p>
        </p:txBody>
      </p:sp>
      <p:sp>
        <p:nvSpPr>
          <p:cNvPr id="5" name="Footer Placeholder 4">
            <a:extLst>
              <a:ext uri="{FF2B5EF4-FFF2-40B4-BE49-F238E27FC236}">
                <a16:creationId xmlns:a16="http://schemas.microsoft.com/office/drawing/2014/main" id="{C42AAF17-1CAC-B541-BC70-18EFE14EA9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044866-C7D7-494D-92C6-EC3022BBBCF3}"/>
              </a:ext>
            </a:extLst>
          </p:cNvPr>
          <p:cNvSpPr>
            <a:spLocks noGrp="1"/>
          </p:cNvSpPr>
          <p:nvPr>
            <p:ph type="sldNum" sz="quarter" idx="12"/>
          </p:nvPr>
        </p:nvSpPr>
        <p:spPr/>
        <p:txBody>
          <a:bodyPr/>
          <a:lstStyle/>
          <a:p>
            <a:fld id="{318EA16D-AEA4-6341-A63E-7A805A253C49}" type="slidenum">
              <a:rPr lang="en-US" smtClean="0"/>
              <a:t>‹#›</a:t>
            </a:fld>
            <a:endParaRPr lang="en-US"/>
          </a:p>
        </p:txBody>
      </p:sp>
    </p:spTree>
    <p:extLst>
      <p:ext uri="{BB962C8B-B14F-4D97-AF65-F5344CB8AC3E}">
        <p14:creationId xmlns:p14="http://schemas.microsoft.com/office/powerpoint/2010/main" val="22153582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D2C649-5D8E-984D-AF11-07BEA1D19B5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73F978B-A0DC-6D4E-B952-E2A647FE0523}"/>
              </a:ext>
            </a:extLst>
          </p:cNvPr>
          <p:cNvSpPr>
            <a:spLocks noGrp="1"/>
          </p:cNvSpPr>
          <p:nvPr>
            <p:ph sz="half" idx="1"/>
          </p:nvPr>
        </p:nvSpPr>
        <p:spPr>
          <a:xfrm>
            <a:off x="838200" y="1825625"/>
            <a:ext cx="515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1E39833-EB0D-6B49-877A-BA0C1178FB34}"/>
              </a:ext>
            </a:extLst>
          </p:cNvPr>
          <p:cNvSpPr>
            <a:spLocks noGrp="1"/>
          </p:cNvSpPr>
          <p:nvPr>
            <p:ph sz="half" idx="2"/>
          </p:nvPr>
        </p:nvSpPr>
        <p:spPr>
          <a:xfrm>
            <a:off x="6197600" y="1825625"/>
            <a:ext cx="515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2FC78B0-B12A-F942-889E-9C1A3B26A31E}"/>
              </a:ext>
            </a:extLst>
          </p:cNvPr>
          <p:cNvSpPr>
            <a:spLocks noGrp="1"/>
          </p:cNvSpPr>
          <p:nvPr>
            <p:ph type="dt" sz="half" idx="10"/>
          </p:nvPr>
        </p:nvSpPr>
        <p:spPr/>
        <p:txBody>
          <a:bodyPr/>
          <a:lstStyle/>
          <a:p>
            <a:fld id="{5A6A741F-EA1F-4240-90B2-11C28DE28E1C}" type="datetimeFigureOut">
              <a:rPr lang="en-US" smtClean="0"/>
              <a:t>02/10/2023</a:t>
            </a:fld>
            <a:endParaRPr lang="en-US"/>
          </a:p>
        </p:txBody>
      </p:sp>
      <p:sp>
        <p:nvSpPr>
          <p:cNvPr id="6" name="Footer Placeholder 5">
            <a:extLst>
              <a:ext uri="{FF2B5EF4-FFF2-40B4-BE49-F238E27FC236}">
                <a16:creationId xmlns:a16="http://schemas.microsoft.com/office/drawing/2014/main" id="{99968F93-89DF-3941-99F6-C1DB911665D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90207AC-63E9-B44A-98D4-D5AC0492B35B}"/>
              </a:ext>
            </a:extLst>
          </p:cNvPr>
          <p:cNvSpPr>
            <a:spLocks noGrp="1"/>
          </p:cNvSpPr>
          <p:nvPr>
            <p:ph type="sldNum" sz="quarter" idx="12"/>
          </p:nvPr>
        </p:nvSpPr>
        <p:spPr/>
        <p:txBody>
          <a:bodyPr/>
          <a:lstStyle/>
          <a:p>
            <a:fld id="{318EA16D-AEA4-6341-A63E-7A805A253C49}" type="slidenum">
              <a:rPr lang="en-US" smtClean="0"/>
              <a:t>‹#›</a:t>
            </a:fld>
            <a:endParaRPr lang="en-US"/>
          </a:p>
        </p:txBody>
      </p:sp>
    </p:spTree>
    <p:extLst>
      <p:ext uri="{BB962C8B-B14F-4D97-AF65-F5344CB8AC3E}">
        <p14:creationId xmlns:p14="http://schemas.microsoft.com/office/powerpoint/2010/main" val="17153132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F997A-7995-914F-BF38-E40DCD366C26}"/>
              </a:ext>
            </a:extLst>
          </p:cNvPr>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A4B8DA6-AC5C-A149-918D-454E0A27287F}"/>
              </a:ext>
            </a:extLst>
          </p:cNvPr>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1427ACF-8C47-CA42-AA98-732A1573EA8E}"/>
              </a:ext>
            </a:extLst>
          </p:cNvPr>
          <p:cNvSpPr>
            <a:spLocks noGrp="1"/>
          </p:cNvSpPr>
          <p:nvPr>
            <p:ph sz="half" idx="2"/>
          </p:nvPr>
        </p:nvSpPr>
        <p:spPr>
          <a:xfrm>
            <a:off x="840318" y="2505075"/>
            <a:ext cx="5158316"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767A2A1-F80E-1944-B966-9DDDB7BB8F37}"/>
              </a:ext>
            </a:extLst>
          </p:cNvPr>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9DB1EEA-88CE-994F-A77B-6BF75172FA9E}"/>
              </a:ext>
            </a:extLst>
          </p:cNvPr>
          <p:cNvSpPr>
            <a:spLocks noGrp="1"/>
          </p:cNvSpPr>
          <p:nvPr>
            <p:ph sz="quarter" idx="4"/>
          </p:nvPr>
        </p:nvSpPr>
        <p:spPr>
          <a:xfrm>
            <a:off x="6172200" y="2505075"/>
            <a:ext cx="518371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B7E372D-BF86-D84C-8216-45EC0909EFF5}"/>
              </a:ext>
            </a:extLst>
          </p:cNvPr>
          <p:cNvSpPr>
            <a:spLocks noGrp="1"/>
          </p:cNvSpPr>
          <p:nvPr>
            <p:ph type="dt" sz="half" idx="10"/>
          </p:nvPr>
        </p:nvSpPr>
        <p:spPr/>
        <p:txBody>
          <a:bodyPr/>
          <a:lstStyle/>
          <a:p>
            <a:fld id="{5A6A741F-EA1F-4240-90B2-11C28DE28E1C}" type="datetimeFigureOut">
              <a:rPr lang="en-US" smtClean="0"/>
              <a:t>02/10/2023</a:t>
            </a:fld>
            <a:endParaRPr lang="en-US"/>
          </a:p>
        </p:txBody>
      </p:sp>
      <p:sp>
        <p:nvSpPr>
          <p:cNvPr id="8" name="Footer Placeholder 7">
            <a:extLst>
              <a:ext uri="{FF2B5EF4-FFF2-40B4-BE49-F238E27FC236}">
                <a16:creationId xmlns:a16="http://schemas.microsoft.com/office/drawing/2014/main" id="{D62D21F5-E3BF-9341-A667-8D59BDF777A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BCAA9B4-C911-B641-8339-091A39B707B7}"/>
              </a:ext>
            </a:extLst>
          </p:cNvPr>
          <p:cNvSpPr>
            <a:spLocks noGrp="1"/>
          </p:cNvSpPr>
          <p:nvPr>
            <p:ph type="sldNum" sz="quarter" idx="12"/>
          </p:nvPr>
        </p:nvSpPr>
        <p:spPr/>
        <p:txBody>
          <a:bodyPr/>
          <a:lstStyle/>
          <a:p>
            <a:fld id="{318EA16D-AEA4-6341-A63E-7A805A253C49}" type="slidenum">
              <a:rPr lang="en-US" smtClean="0"/>
              <a:t>‹#›</a:t>
            </a:fld>
            <a:endParaRPr lang="en-US"/>
          </a:p>
        </p:txBody>
      </p:sp>
    </p:spTree>
    <p:extLst>
      <p:ext uri="{BB962C8B-B14F-4D97-AF65-F5344CB8AC3E}">
        <p14:creationId xmlns:p14="http://schemas.microsoft.com/office/powerpoint/2010/main" val="12941784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C53AF4-E414-AA4A-8F96-820ACA9BA91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F70D3C2-F1F7-C84A-851F-930357015303}"/>
              </a:ext>
            </a:extLst>
          </p:cNvPr>
          <p:cNvSpPr>
            <a:spLocks noGrp="1"/>
          </p:cNvSpPr>
          <p:nvPr>
            <p:ph type="dt" sz="half" idx="10"/>
          </p:nvPr>
        </p:nvSpPr>
        <p:spPr/>
        <p:txBody>
          <a:bodyPr/>
          <a:lstStyle/>
          <a:p>
            <a:fld id="{5A6A741F-EA1F-4240-90B2-11C28DE28E1C}" type="datetimeFigureOut">
              <a:rPr lang="en-US" smtClean="0"/>
              <a:t>02/10/2023</a:t>
            </a:fld>
            <a:endParaRPr lang="en-US"/>
          </a:p>
        </p:txBody>
      </p:sp>
      <p:sp>
        <p:nvSpPr>
          <p:cNvPr id="4" name="Footer Placeholder 3">
            <a:extLst>
              <a:ext uri="{FF2B5EF4-FFF2-40B4-BE49-F238E27FC236}">
                <a16:creationId xmlns:a16="http://schemas.microsoft.com/office/drawing/2014/main" id="{81C7E1BC-997A-804C-9596-34B4732F8AC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1EEAA8E-47FA-994C-9F42-FBA4E0097F4A}"/>
              </a:ext>
            </a:extLst>
          </p:cNvPr>
          <p:cNvSpPr>
            <a:spLocks noGrp="1"/>
          </p:cNvSpPr>
          <p:nvPr>
            <p:ph type="sldNum" sz="quarter" idx="12"/>
          </p:nvPr>
        </p:nvSpPr>
        <p:spPr/>
        <p:txBody>
          <a:bodyPr/>
          <a:lstStyle/>
          <a:p>
            <a:fld id="{318EA16D-AEA4-6341-A63E-7A805A253C49}" type="slidenum">
              <a:rPr lang="en-US" smtClean="0"/>
              <a:t>‹#›</a:t>
            </a:fld>
            <a:endParaRPr lang="en-US"/>
          </a:p>
        </p:txBody>
      </p:sp>
    </p:spTree>
    <p:extLst>
      <p:ext uri="{BB962C8B-B14F-4D97-AF65-F5344CB8AC3E}">
        <p14:creationId xmlns:p14="http://schemas.microsoft.com/office/powerpoint/2010/main" val="32181020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AC5D296-3E6E-5044-9F3F-D7360C942635}"/>
              </a:ext>
            </a:extLst>
          </p:cNvPr>
          <p:cNvSpPr>
            <a:spLocks noGrp="1"/>
          </p:cNvSpPr>
          <p:nvPr>
            <p:ph type="dt" sz="half" idx="10"/>
          </p:nvPr>
        </p:nvSpPr>
        <p:spPr/>
        <p:txBody>
          <a:bodyPr/>
          <a:lstStyle/>
          <a:p>
            <a:fld id="{5A6A741F-EA1F-4240-90B2-11C28DE28E1C}" type="datetimeFigureOut">
              <a:rPr lang="en-US" smtClean="0"/>
              <a:t>02/10/2023</a:t>
            </a:fld>
            <a:endParaRPr lang="en-US"/>
          </a:p>
        </p:txBody>
      </p:sp>
      <p:sp>
        <p:nvSpPr>
          <p:cNvPr id="3" name="Footer Placeholder 2">
            <a:extLst>
              <a:ext uri="{FF2B5EF4-FFF2-40B4-BE49-F238E27FC236}">
                <a16:creationId xmlns:a16="http://schemas.microsoft.com/office/drawing/2014/main" id="{9DE31A50-C103-894A-8A38-78905029B12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F69B0B8-B3B5-B94D-A60B-FA07026986E6}"/>
              </a:ext>
            </a:extLst>
          </p:cNvPr>
          <p:cNvSpPr>
            <a:spLocks noGrp="1"/>
          </p:cNvSpPr>
          <p:nvPr>
            <p:ph type="sldNum" sz="quarter" idx="12"/>
          </p:nvPr>
        </p:nvSpPr>
        <p:spPr/>
        <p:txBody>
          <a:bodyPr/>
          <a:lstStyle/>
          <a:p>
            <a:fld id="{318EA16D-AEA4-6341-A63E-7A805A253C49}" type="slidenum">
              <a:rPr lang="en-US" smtClean="0"/>
              <a:t>‹#›</a:t>
            </a:fld>
            <a:endParaRPr lang="en-US"/>
          </a:p>
        </p:txBody>
      </p:sp>
    </p:spTree>
    <p:extLst>
      <p:ext uri="{BB962C8B-B14F-4D97-AF65-F5344CB8AC3E}">
        <p14:creationId xmlns:p14="http://schemas.microsoft.com/office/powerpoint/2010/main" val="39639426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321111-0CD2-0F4E-82D2-13A96E7914EB}"/>
              </a:ext>
            </a:extLst>
          </p:cNvPr>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96F93B5-A6F5-DC4B-B726-81577AAF0961}"/>
              </a:ext>
            </a:extLst>
          </p:cNvPr>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C13E8C2-5086-9F45-9368-779E322E81FD}"/>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3F64B5F-E691-3B4C-AFD1-416B501ABE70}"/>
              </a:ext>
            </a:extLst>
          </p:cNvPr>
          <p:cNvSpPr>
            <a:spLocks noGrp="1"/>
          </p:cNvSpPr>
          <p:nvPr>
            <p:ph type="dt" sz="half" idx="10"/>
          </p:nvPr>
        </p:nvSpPr>
        <p:spPr/>
        <p:txBody>
          <a:bodyPr/>
          <a:lstStyle/>
          <a:p>
            <a:fld id="{5A6A741F-EA1F-4240-90B2-11C28DE28E1C}" type="datetimeFigureOut">
              <a:rPr lang="en-US" smtClean="0"/>
              <a:t>02/10/2023</a:t>
            </a:fld>
            <a:endParaRPr lang="en-US"/>
          </a:p>
        </p:txBody>
      </p:sp>
      <p:sp>
        <p:nvSpPr>
          <p:cNvPr id="6" name="Footer Placeholder 5">
            <a:extLst>
              <a:ext uri="{FF2B5EF4-FFF2-40B4-BE49-F238E27FC236}">
                <a16:creationId xmlns:a16="http://schemas.microsoft.com/office/drawing/2014/main" id="{14D504F1-C8A5-814E-97C7-1D4E02EE302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3C48A30-D664-1841-96BA-75E0D4F0480C}"/>
              </a:ext>
            </a:extLst>
          </p:cNvPr>
          <p:cNvSpPr>
            <a:spLocks noGrp="1"/>
          </p:cNvSpPr>
          <p:nvPr>
            <p:ph type="sldNum" sz="quarter" idx="12"/>
          </p:nvPr>
        </p:nvSpPr>
        <p:spPr/>
        <p:txBody>
          <a:bodyPr/>
          <a:lstStyle/>
          <a:p>
            <a:fld id="{318EA16D-AEA4-6341-A63E-7A805A253C49}" type="slidenum">
              <a:rPr lang="en-US" smtClean="0"/>
              <a:t>‹#›</a:t>
            </a:fld>
            <a:endParaRPr lang="en-US"/>
          </a:p>
        </p:txBody>
      </p:sp>
    </p:spTree>
    <p:extLst>
      <p:ext uri="{BB962C8B-B14F-4D97-AF65-F5344CB8AC3E}">
        <p14:creationId xmlns:p14="http://schemas.microsoft.com/office/powerpoint/2010/main" val="3519098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9FEFF8-F258-C742-9498-91B41C2B7C51}" type="datetimeFigureOut">
              <a:rPr lang="en-US" smtClean="0"/>
              <a:t>02/10/2023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F0F369-6F5B-EB46-9A0D-877321C05FEF}" type="slidenum">
              <a:rPr lang="en-US" smtClean="0"/>
              <a:t>‹#›</a:t>
            </a:fld>
            <a:endParaRPr lang="en-US"/>
          </a:p>
        </p:txBody>
      </p:sp>
    </p:spTree>
    <p:extLst>
      <p:ext uri="{BB962C8B-B14F-4D97-AF65-F5344CB8AC3E}">
        <p14:creationId xmlns:p14="http://schemas.microsoft.com/office/powerpoint/2010/main" val="22759333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59A94D-1AC8-454B-8557-DF9592AE9BFD}"/>
              </a:ext>
            </a:extLst>
          </p:cNvPr>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B4AAEC9-B54B-F54B-9958-2E52D915F788}"/>
              </a:ext>
            </a:extLst>
          </p:cNvPr>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6C08319-016C-7F4E-82F9-27C46A4DBC11}"/>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ABB05A7-D143-1F48-B157-63747AC2BFF1}"/>
              </a:ext>
            </a:extLst>
          </p:cNvPr>
          <p:cNvSpPr>
            <a:spLocks noGrp="1"/>
          </p:cNvSpPr>
          <p:nvPr>
            <p:ph type="dt" sz="half" idx="10"/>
          </p:nvPr>
        </p:nvSpPr>
        <p:spPr/>
        <p:txBody>
          <a:bodyPr/>
          <a:lstStyle/>
          <a:p>
            <a:fld id="{5A6A741F-EA1F-4240-90B2-11C28DE28E1C}" type="datetimeFigureOut">
              <a:rPr lang="en-US" smtClean="0"/>
              <a:t>02/10/2023</a:t>
            </a:fld>
            <a:endParaRPr lang="en-US"/>
          </a:p>
        </p:txBody>
      </p:sp>
      <p:sp>
        <p:nvSpPr>
          <p:cNvPr id="6" name="Footer Placeholder 5">
            <a:extLst>
              <a:ext uri="{FF2B5EF4-FFF2-40B4-BE49-F238E27FC236}">
                <a16:creationId xmlns:a16="http://schemas.microsoft.com/office/drawing/2014/main" id="{2E799769-7B1B-3D4B-9CFE-04CCFD4BB5B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970EC45-411F-6D4E-BB3D-F758A61CCB51}"/>
              </a:ext>
            </a:extLst>
          </p:cNvPr>
          <p:cNvSpPr>
            <a:spLocks noGrp="1"/>
          </p:cNvSpPr>
          <p:nvPr>
            <p:ph type="sldNum" sz="quarter" idx="12"/>
          </p:nvPr>
        </p:nvSpPr>
        <p:spPr/>
        <p:txBody>
          <a:bodyPr/>
          <a:lstStyle/>
          <a:p>
            <a:fld id="{318EA16D-AEA4-6341-A63E-7A805A253C49}" type="slidenum">
              <a:rPr lang="en-US" smtClean="0"/>
              <a:t>‹#›</a:t>
            </a:fld>
            <a:endParaRPr lang="en-US"/>
          </a:p>
        </p:txBody>
      </p:sp>
    </p:spTree>
    <p:extLst>
      <p:ext uri="{BB962C8B-B14F-4D97-AF65-F5344CB8AC3E}">
        <p14:creationId xmlns:p14="http://schemas.microsoft.com/office/powerpoint/2010/main" val="8254627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F387A-015A-1643-B9D5-F227FD32860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2EFF4B6-D7FE-F94D-B714-98A39F499B0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7D6E1B-677E-EC46-B9D2-5176EDBD5C27}"/>
              </a:ext>
            </a:extLst>
          </p:cNvPr>
          <p:cNvSpPr>
            <a:spLocks noGrp="1"/>
          </p:cNvSpPr>
          <p:nvPr>
            <p:ph type="dt" sz="half" idx="10"/>
          </p:nvPr>
        </p:nvSpPr>
        <p:spPr/>
        <p:txBody>
          <a:bodyPr/>
          <a:lstStyle/>
          <a:p>
            <a:fld id="{5A6A741F-EA1F-4240-90B2-11C28DE28E1C}" type="datetimeFigureOut">
              <a:rPr lang="en-US" smtClean="0"/>
              <a:t>02/10/2023</a:t>
            </a:fld>
            <a:endParaRPr lang="en-US"/>
          </a:p>
        </p:txBody>
      </p:sp>
      <p:sp>
        <p:nvSpPr>
          <p:cNvPr id="5" name="Footer Placeholder 4">
            <a:extLst>
              <a:ext uri="{FF2B5EF4-FFF2-40B4-BE49-F238E27FC236}">
                <a16:creationId xmlns:a16="http://schemas.microsoft.com/office/drawing/2014/main" id="{E02905EB-B010-1143-A661-5D73D26EDF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DC140C-515A-5748-9AE1-911F1BA963D1}"/>
              </a:ext>
            </a:extLst>
          </p:cNvPr>
          <p:cNvSpPr>
            <a:spLocks noGrp="1"/>
          </p:cNvSpPr>
          <p:nvPr>
            <p:ph type="sldNum" sz="quarter" idx="12"/>
          </p:nvPr>
        </p:nvSpPr>
        <p:spPr/>
        <p:txBody>
          <a:bodyPr/>
          <a:lstStyle/>
          <a:p>
            <a:fld id="{318EA16D-AEA4-6341-A63E-7A805A253C49}" type="slidenum">
              <a:rPr lang="en-US" smtClean="0"/>
              <a:t>‹#›</a:t>
            </a:fld>
            <a:endParaRPr lang="en-US"/>
          </a:p>
        </p:txBody>
      </p:sp>
    </p:spTree>
    <p:extLst>
      <p:ext uri="{BB962C8B-B14F-4D97-AF65-F5344CB8AC3E}">
        <p14:creationId xmlns:p14="http://schemas.microsoft.com/office/powerpoint/2010/main" val="36275747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6B56CA8-8A6F-4B49-974B-0D6EFD9696FE}"/>
              </a:ext>
            </a:extLst>
          </p:cNvPr>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2C73DB5-859E-A646-A4FB-4D2D5341D587}"/>
              </a:ext>
            </a:extLst>
          </p:cNvPr>
          <p:cNvSpPr>
            <a:spLocks noGrp="1"/>
          </p:cNvSpPr>
          <p:nvPr>
            <p:ph type="body" orient="vert" idx="1"/>
          </p:nvPr>
        </p:nvSpPr>
        <p:spPr>
          <a:xfrm>
            <a:off x="838201" y="365125"/>
            <a:ext cx="76835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51A4E3-4CEF-2E4C-9CF3-9ACEA0C9D86D}"/>
              </a:ext>
            </a:extLst>
          </p:cNvPr>
          <p:cNvSpPr>
            <a:spLocks noGrp="1"/>
          </p:cNvSpPr>
          <p:nvPr>
            <p:ph type="dt" sz="half" idx="10"/>
          </p:nvPr>
        </p:nvSpPr>
        <p:spPr/>
        <p:txBody>
          <a:bodyPr/>
          <a:lstStyle/>
          <a:p>
            <a:fld id="{5A6A741F-EA1F-4240-90B2-11C28DE28E1C}" type="datetimeFigureOut">
              <a:rPr lang="en-US" smtClean="0"/>
              <a:t>02/10/2023</a:t>
            </a:fld>
            <a:endParaRPr lang="en-US"/>
          </a:p>
        </p:txBody>
      </p:sp>
      <p:sp>
        <p:nvSpPr>
          <p:cNvPr id="5" name="Footer Placeholder 4">
            <a:extLst>
              <a:ext uri="{FF2B5EF4-FFF2-40B4-BE49-F238E27FC236}">
                <a16:creationId xmlns:a16="http://schemas.microsoft.com/office/drawing/2014/main" id="{92565CB6-114E-D149-ADC2-655E0BF1D7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0D5970-6BC3-904B-922A-1D2FE7327450}"/>
              </a:ext>
            </a:extLst>
          </p:cNvPr>
          <p:cNvSpPr>
            <a:spLocks noGrp="1"/>
          </p:cNvSpPr>
          <p:nvPr>
            <p:ph type="sldNum" sz="quarter" idx="12"/>
          </p:nvPr>
        </p:nvSpPr>
        <p:spPr/>
        <p:txBody>
          <a:bodyPr/>
          <a:lstStyle/>
          <a:p>
            <a:fld id="{318EA16D-AEA4-6341-A63E-7A805A253C49}" type="slidenum">
              <a:rPr lang="en-US" smtClean="0"/>
              <a:t>‹#›</a:t>
            </a:fld>
            <a:endParaRPr lang="en-US"/>
          </a:p>
        </p:txBody>
      </p:sp>
    </p:spTree>
    <p:extLst>
      <p:ext uri="{BB962C8B-B14F-4D97-AF65-F5344CB8AC3E}">
        <p14:creationId xmlns:p14="http://schemas.microsoft.com/office/powerpoint/2010/main" val="27082765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Layout 01">
    <p:spTree>
      <p:nvGrpSpPr>
        <p:cNvPr id="1" name=""/>
        <p:cNvGrpSpPr/>
        <p:nvPr/>
      </p:nvGrpSpPr>
      <p:grpSpPr>
        <a:xfrm>
          <a:off x="0" y="0"/>
          <a:ext cx="0" cy="0"/>
          <a:chOff x="0" y="0"/>
          <a:chExt cx="0" cy="0"/>
        </a:xfrm>
      </p:grpSpPr>
      <p:pic>
        <p:nvPicPr>
          <p:cNvPr id="3" name="Picture 2" descr="PP Template-1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66759"/>
          </a:xfrm>
          <a:prstGeom prst="rect">
            <a:avLst/>
          </a:prstGeom>
        </p:spPr>
      </p:pic>
      <p:sp>
        <p:nvSpPr>
          <p:cNvPr id="2" name="Title 1"/>
          <p:cNvSpPr>
            <a:spLocks noGrp="1"/>
          </p:cNvSpPr>
          <p:nvPr>
            <p:ph type="ctrTitle" hasCustomPrompt="1"/>
          </p:nvPr>
        </p:nvSpPr>
        <p:spPr>
          <a:xfrm>
            <a:off x="494388" y="938210"/>
            <a:ext cx="6959149" cy="375061"/>
          </a:xfrm>
        </p:spPr>
        <p:txBody>
          <a:bodyPr lIns="0" tIns="0" bIns="0">
            <a:noAutofit/>
          </a:bodyPr>
          <a:lstStyle>
            <a:lvl1pPr algn="l">
              <a:defRPr>
                <a:solidFill>
                  <a:srgbClr val="019288"/>
                </a:solidFill>
              </a:defRPr>
            </a:lvl1pPr>
          </a:lstStyle>
          <a:p>
            <a:r>
              <a:rPr lang="en-US" dirty="0"/>
              <a:t>Title goes here</a:t>
            </a:r>
          </a:p>
        </p:txBody>
      </p:sp>
      <p:sp>
        <p:nvSpPr>
          <p:cNvPr id="10" name="Text Placeholder 9"/>
          <p:cNvSpPr>
            <a:spLocks noGrp="1"/>
          </p:cNvSpPr>
          <p:nvPr>
            <p:ph type="body" sz="quarter" idx="10" hasCustomPrompt="1"/>
          </p:nvPr>
        </p:nvSpPr>
        <p:spPr>
          <a:xfrm>
            <a:off x="500166" y="1933244"/>
            <a:ext cx="4666617" cy="339984"/>
          </a:xfrm>
        </p:spPr>
        <p:txBody>
          <a:bodyPr lIns="0" tIns="0" bIns="0">
            <a:noAutofit/>
          </a:bodyPr>
          <a:lstStyle>
            <a:lvl1pPr>
              <a:defRPr sz="1600" b="1">
                <a:solidFill>
                  <a:srgbClr val="106975"/>
                </a:solidFill>
              </a:defRPr>
            </a:lvl1pPr>
          </a:lstStyle>
          <a:p>
            <a:pPr lvl="0"/>
            <a:r>
              <a:rPr lang="en-US" dirty="0"/>
              <a:t>Subtitle</a:t>
            </a:r>
          </a:p>
        </p:txBody>
      </p:sp>
      <p:sp>
        <p:nvSpPr>
          <p:cNvPr id="17" name="Text Placeholder 16"/>
          <p:cNvSpPr>
            <a:spLocks noGrp="1"/>
          </p:cNvSpPr>
          <p:nvPr>
            <p:ph type="body" sz="quarter" idx="12" hasCustomPrompt="1"/>
          </p:nvPr>
        </p:nvSpPr>
        <p:spPr>
          <a:xfrm>
            <a:off x="499533" y="2299017"/>
            <a:ext cx="4667251" cy="4013200"/>
          </a:xfrm>
        </p:spPr>
        <p:txBody>
          <a:bodyPr lIns="0" tIns="0" bIns="0">
            <a:noAutofit/>
          </a:bodyPr>
          <a:lstStyle>
            <a:lvl1pPr algn="l">
              <a:lnSpc>
                <a:spcPct val="110000"/>
              </a:lnSpc>
              <a:defRPr sz="1600">
                <a:solidFill>
                  <a:schemeClr val="tx1">
                    <a:lumMod val="50000"/>
                    <a:lumOff val="50000"/>
                  </a:schemeClr>
                </a:solidFill>
              </a:defRPr>
            </a:lvl1pPr>
            <a:lvl2pPr algn="l">
              <a:defRPr sz="1600">
                <a:solidFill>
                  <a:schemeClr val="tx1">
                    <a:lumMod val="50000"/>
                    <a:lumOff val="50000"/>
                  </a:schemeClr>
                </a:solidFill>
              </a:defRPr>
            </a:lvl2pPr>
            <a:lvl3pPr algn="l">
              <a:defRPr sz="1600">
                <a:solidFill>
                  <a:schemeClr val="tx1">
                    <a:lumMod val="50000"/>
                    <a:lumOff val="50000"/>
                  </a:schemeClr>
                </a:solidFill>
              </a:defRPr>
            </a:lvl3pPr>
            <a:lvl4pPr algn="l">
              <a:defRPr sz="1600">
                <a:solidFill>
                  <a:schemeClr val="tx1">
                    <a:lumMod val="50000"/>
                    <a:lumOff val="50000"/>
                  </a:schemeClr>
                </a:solidFill>
              </a:defRPr>
            </a:lvl4pPr>
            <a:lvl5pPr algn="l">
              <a:defRPr sz="1600">
                <a:solidFill>
                  <a:schemeClr val="tx1">
                    <a:lumMod val="50000"/>
                    <a:lumOff val="50000"/>
                  </a:schemeClr>
                </a:solidFill>
              </a:defRPr>
            </a:lvl5pPr>
          </a:lstStyle>
          <a:p>
            <a:pPr lvl="0"/>
            <a:r>
              <a:rPr lang="en-US" dirty="0" err="1"/>
              <a:t>Posant</a:t>
            </a:r>
            <a:r>
              <a:rPr lang="en-US" dirty="0"/>
              <a:t> et </a:t>
            </a:r>
            <a:r>
              <a:rPr lang="en-US" dirty="0" err="1"/>
              <a:t>odi</a:t>
            </a:r>
            <a:r>
              <a:rPr lang="en-US" dirty="0"/>
              <a:t> </a:t>
            </a:r>
            <a:r>
              <a:rPr lang="en-US" dirty="0" err="1"/>
              <a:t>dolecae</a:t>
            </a:r>
            <a:r>
              <a:rPr lang="en-US" dirty="0"/>
              <a:t> </a:t>
            </a:r>
            <a:r>
              <a:rPr lang="en-US" dirty="0" err="1"/>
              <a:t>maximporro</a:t>
            </a:r>
            <a:r>
              <a:rPr lang="en-US" dirty="0"/>
              <a:t> </a:t>
            </a:r>
            <a:r>
              <a:rPr lang="en-US" dirty="0" err="1"/>
              <a:t>omnis</a:t>
            </a:r>
            <a:r>
              <a:rPr lang="en-US" dirty="0"/>
              <a:t> quod </a:t>
            </a:r>
            <a:r>
              <a:rPr lang="en-US" dirty="0" err="1"/>
              <a:t>mosam</a:t>
            </a:r>
            <a:r>
              <a:rPr lang="en-US" dirty="0"/>
              <a:t> quo de </a:t>
            </a:r>
            <a:r>
              <a:rPr lang="en-US" dirty="0" err="1"/>
              <a:t>mos</a:t>
            </a:r>
            <a:r>
              <a:rPr lang="en-US" dirty="0"/>
              <a:t> et pro qui </a:t>
            </a:r>
            <a:r>
              <a:rPr lang="en-US" dirty="0" err="1"/>
              <a:t>quamus</a:t>
            </a:r>
            <a:r>
              <a:rPr lang="en-US" dirty="0"/>
              <a:t>, </a:t>
            </a:r>
            <a:r>
              <a:rPr lang="en-US" dirty="0" err="1"/>
              <a:t>sunt</a:t>
            </a:r>
            <a:r>
              <a:rPr lang="en-US" dirty="0"/>
              <a:t> </a:t>
            </a:r>
            <a:r>
              <a:rPr lang="en-US" dirty="0" err="1"/>
              <a:t>harum</a:t>
            </a:r>
            <a:r>
              <a:rPr lang="en-US" dirty="0"/>
              <a:t> </a:t>
            </a:r>
            <a:r>
              <a:rPr lang="en-US" dirty="0" err="1"/>
              <a:t>dolo</a:t>
            </a:r>
            <a:r>
              <a:rPr lang="en-US" dirty="0"/>
              <a:t> </a:t>
            </a:r>
            <a:r>
              <a:rPr lang="en-US" dirty="0" err="1"/>
              <a:t>cuptiis</a:t>
            </a:r>
            <a:r>
              <a:rPr lang="en-US" dirty="0"/>
              <a:t> </a:t>
            </a:r>
            <a:r>
              <a:rPr lang="en-US" dirty="0" err="1"/>
              <a:t>nobis</a:t>
            </a:r>
            <a:r>
              <a:rPr lang="en-US" dirty="0"/>
              <a:t> </a:t>
            </a:r>
            <a:r>
              <a:rPr lang="en-US" dirty="0" err="1"/>
              <a:t>exerumqui</a:t>
            </a:r>
            <a:r>
              <a:rPr lang="en-US" dirty="0"/>
              <a:t> </a:t>
            </a:r>
            <a:r>
              <a:rPr lang="en-US" dirty="0" err="1"/>
              <a:t>voluptas</a:t>
            </a:r>
            <a:r>
              <a:rPr lang="en-US" dirty="0"/>
              <a:t> di qui </a:t>
            </a:r>
            <a:r>
              <a:rPr lang="en-US" dirty="0" err="1"/>
              <a:t>que</a:t>
            </a:r>
            <a:r>
              <a:rPr lang="en-US" dirty="0"/>
              <a:t> des maxim vid </a:t>
            </a:r>
            <a:r>
              <a:rPr lang="en-US" dirty="0" err="1"/>
              <a:t>que</a:t>
            </a:r>
            <a:r>
              <a:rPr lang="en-US" dirty="0"/>
              <a:t> </a:t>
            </a:r>
            <a:r>
              <a:rPr lang="en-US" dirty="0" err="1"/>
              <a:t>officia</a:t>
            </a:r>
            <a:r>
              <a:rPr lang="en-US" dirty="0"/>
              <a:t> </a:t>
            </a:r>
            <a:r>
              <a:rPr lang="en-US" dirty="0" err="1"/>
              <a:t>nos</a:t>
            </a:r>
            <a:r>
              <a:rPr lang="en-US" dirty="0"/>
              <a:t> </a:t>
            </a:r>
            <a:r>
              <a:rPr lang="en-US" dirty="0" err="1"/>
              <a:t>ea</a:t>
            </a:r>
            <a:r>
              <a:rPr lang="en-US" dirty="0"/>
              <a:t> </a:t>
            </a:r>
            <a:r>
              <a:rPr lang="en-US" dirty="0" err="1"/>
              <a:t>nam</a:t>
            </a:r>
            <a:r>
              <a:rPr lang="en-US" dirty="0"/>
              <a:t> </a:t>
            </a:r>
            <a:r>
              <a:rPr lang="en-US" dirty="0" err="1"/>
              <a:t>enis</a:t>
            </a:r>
            <a:r>
              <a:rPr lang="en-US" dirty="0"/>
              <a:t> ma </a:t>
            </a:r>
            <a:r>
              <a:rPr lang="en-US" dirty="0" err="1"/>
              <a:t>aut</a:t>
            </a:r>
            <a:r>
              <a:rPr lang="en-US" dirty="0"/>
              <a:t> </a:t>
            </a:r>
            <a:r>
              <a:rPr lang="en-US" dirty="0" err="1"/>
              <a:t>eosanimusam</a:t>
            </a:r>
            <a:r>
              <a:rPr lang="en-US" dirty="0"/>
              <a:t> </a:t>
            </a:r>
            <a:r>
              <a:rPr lang="en-US" dirty="0" err="1"/>
              <a:t>ute</a:t>
            </a:r>
            <a:r>
              <a:rPr lang="en-US" dirty="0"/>
              <a:t> </a:t>
            </a:r>
            <a:r>
              <a:rPr lang="en-US" dirty="0" err="1"/>
              <a:t>eos</a:t>
            </a:r>
            <a:r>
              <a:rPr lang="en-US" dirty="0"/>
              <a:t> quae. </a:t>
            </a:r>
            <a:r>
              <a:rPr lang="en-US" dirty="0" err="1"/>
              <a:t>Epra</a:t>
            </a:r>
            <a:r>
              <a:rPr lang="en-US" dirty="0"/>
              <a:t> qui </a:t>
            </a:r>
            <a:r>
              <a:rPr lang="en-US" dirty="0" err="1"/>
              <a:t>dollupid</a:t>
            </a:r>
            <a:r>
              <a:rPr lang="en-US" dirty="0"/>
              <a:t> </a:t>
            </a:r>
            <a:r>
              <a:rPr lang="en-US" dirty="0" err="1"/>
              <a:t>quis</a:t>
            </a:r>
            <a:r>
              <a:rPr lang="en-US" dirty="0"/>
              <a:t> </a:t>
            </a:r>
            <a:r>
              <a:rPr lang="en-US" dirty="0" err="1"/>
              <a:t>ipsandam</a:t>
            </a:r>
            <a:r>
              <a:rPr lang="en-US" dirty="0"/>
              <a:t>, </a:t>
            </a:r>
            <a:r>
              <a:rPr lang="en-US" dirty="0" err="1"/>
              <a:t>omnihit</a:t>
            </a:r>
            <a:r>
              <a:rPr lang="en-US" dirty="0"/>
              <a:t> </a:t>
            </a:r>
            <a:r>
              <a:rPr lang="en-US" dirty="0" err="1"/>
              <a:t>doluptatqui</a:t>
            </a:r>
            <a:r>
              <a:rPr lang="en-US" dirty="0"/>
              <a:t> od qui </a:t>
            </a:r>
            <a:r>
              <a:rPr lang="en-US" dirty="0" err="1"/>
              <a:t>omnis</a:t>
            </a:r>
            <a:r>
              <a:rPr lang="en-US" dirty="0"/>
              <a:t> </a:t>
            </a:r>
            <a:r>
              <a:rPr lang="en-US" dirty="0" err="1"/>
              <a:t>ut</a:t>
            </a:r>
            <a:r>
              <a:rPr lang="en-US" dirty="0"/>
              <a:t> as et et </a:t>
            </a:r>
            <a:r>
              <a:rPr lang="en-US" dirty="0" err="1"/>
              <a:t>laut</a:t>
            </a:r>
            <a:r>
              <a:rPr lang="en-US" dirty="0"/>
              <a:t> </a:t>
            </a:r>
            <a:r>
              <a:rPr lang="en-US" dirty="0" err="1"/>
              <a:t>estisquiae</a:t>
            </a:r>
            <a:r>
              <a:rPr lang="en-US" dirty="0"/>
              <a:t>. </a:t>
            </a:r>
          </a:p>
        </p:txBody>
      </p:sp>
      <p:sp>
        <p:nvSpPr>
          <p:cNvPr id="18" name="Text Placeholder 16"/>
          <p:cNvSpPr>
            <a:spLocks noGrp="1"/>
          </p:cNvSpPr>
          <p:nvPr>
            <p:ph type="body" sz="quarter" idx="13" hasCustomPrompt="1"/>
          </p:nvPr>
        </p:nvSpPr>
        <p:spPr>
          <a:xfrm>
            <a:off x="5553613" y="2299017"/>
            <a:ext cx="4667251" cy="4013200"/>
          </a:xfrm>
        </p:spPr>
        <p:txBody>
          <a:bodyPr lIns="0" tIns="0" bIns="0">
            <a:noAutofit/>
          </a:bodyPr>
          <a:lstStyle>
            <a:lvl1pPr algn="l">
              <a:lnSpc>
                <a:spcPct val="110000"/>
              </a:lnSpc>
              <a:defRPr sz="1600">
                <a:solidFill>
                  <a:schemeClr val="tx1">
                    <a:lumMod val="50000"/>
                    <a:lumOff val="50000"/>
                  </a:schemeClr>
                </a:solidFill>
              </a:defRPr>
            </a:lvl1pPr>
            <a:lvl2pPr algn="l">
              <a:defRPr sz="1600">
                <a:solidFill>
                  <a:schemeClr val="tx1">
                    <a:lumMod val="50000"/>
                    <a:lumOff val="50000"/>
                  </a:schemeClr>
                </a:solidFill>
              </a:defRPr>
            </a:lvl2pPr>
            <a:lvl3pPr algn="l">
              <a:defRPr sz="1600">
                <a:solidFill>
                  <a:schemeClr val="tx1">
                    <a:lumMod val="50000"/>
                    <a:lumOff val="50000"/>
                  </a:schemeClr>
                </a:solidFill>
              </a:defRPr>
            </a:lvl3pPr>
            <a:lvl4pPr algn="l">
              <a:defRPr sz="1600">
                <a:solidFill>
                  <a:schemeClr val="tx1">
                    <a:lumMod val="50000"/>
                    <a:lumOff val="50000"/>
                  </a:schemeClr>
                </a:solidFill>
              </a:defRPr>
            </a:lvl4pPr>
            <a:lvl5pPr algn="l">
              <a:defRPr sz="1600">
                <a:solidFill>
                  <a:schemeClr val="tx1">
                    <a:lumMod val="50000"/>
                    <a:lumOff val="50000"/>
                  </a:schemeClr>
                </a:solidFill>
              </a:defRPr>
            </a:lvl5pPr>
          </a:lstStyle>
          <a:p>
            <a:pPr lvl="0"/>
            <a:r>
              <a:rPr lang="en-US" dirty="0" err="1"/>
              <a:t>Posant</a:t>
            </a:r>
            <a:r>
              <a:rPr lang="en-US" dirty="0"/>
              <a:t> et </a:t>
            </a:r>
            <a:r>
              <a:rPr lang="en-US" dirty="0" err="1"/>
              <a:t>odi</a:t>
            </a:r>
            <a:r>
              <a:rPr lang="en-US" dirty="0"/>
              <a:t> </a:t>
            </a:r>
            <a:r>
              <a:rPr lang="en-US" dirty="0" err="1"/>
              <a:t>dolecae</a:t>
            </a:r>
            <a:r>
              <a:rPr lang="en-US" dirty="0"/>
              <a:t> </a:t>
            </a:r>
            <a:r>
              <a:rPr lang="en-US" dirty="0" err="1"/>
              <a:t>maximporro</a:t>
            </a:r>
            <a:r>
              <a:rPr lang="en-US" dirty="0"/>
              <a:t> </a:t>
            </a:r>
            <a:r>
              <a:rPr lang="en-US" dirty="0" err="1"/>
              <a:t>omnis</a:t>
            </a:r>
            <a:r>
              <a:rPr lang="en-US" dirty="0"/>
              <a:t> quod </a:t>
            </a:r>
            <a:r>
              <a:rPr lang="en-US" dirty="0" err="1"/>
              <a:t>mosam</a:t>
            </a:r>
            <a:r>
              <a:rPr lang="en-US" dirty="0"/>
              <a:t> quo de </a:t>
            </a:r>
            <a:r>
              <a:rPr lang="en-US" dirty="0" err="1"/>
              <a:t>mos</a:t>
            </a:r>
            <a:r>
              <a:rPr lang="en-US" dirty="0"/>
              <a:t> et pro qui </a:t>
            </a:r>
            <a:r>
              <a:rPr lang="en-US" dirty="0" err="1"/>
              <a:t>quamus</a:t>
            </a:r>
            <a:r>
              <a:rPr lang="en-US" dirty="0"/>
              <a:t>, </a:t>
            </a:r>
            <a:r>
              <a:rPr lang="en-US" dirty="0" err="1"/>
              <a:t>sunt</a:t>
            </a:r>
            <a:r>
              <a:rPr lang="en-US" dirty="0"/>
              <a:t> </a:t>
            </a:r>
            <a:r>
              <a:rPr lang="en-US" dirty="0" err="1"/>
              <a:t>harum</a:t>
            </a:r>
            <a:r>
              <a:rPr lang="en-US" dirty="0"/>
              <a:t> </a:t>
            </a:r>
            <a:r>
              <a:rPr lang="en-US" dirty="0" err="1"/>
              <a:t>dolo</a:t>
            </a:r>
            <a:r>
              <a:rPr lang="en-US" dirty="0"/>
              <a:t> </a:t>
            </a:r>
            <a:r>
              <a:rPr lang="en-US" dirty="0" err="1"/>
              <a:t>cuptiis</a:t>
            </a:r>
            <a:r>
              <a:rPr lang="en-US" dirty="0"/>
              <a:t> </a:t>
            </a:r>
            <a:r>
              <a:rPr lang="en-US" dirty="0" err="1"/>
              <a:t>nobis</a:t>
            </a:r>
            <a:r>
              <a:rPr lang="en-US" dirty="0"/>
              <a:t> </a:t>
            </a:r>
            <a:r>
              <a:rPr lang="en-US" dirty="0" err="1"/>
              <a:t>exerumqui</a:t>
            </a:r>
            <a:r>
              <a:rPr lang="en-US" dirty="0"/>
              <a:t> </a:t>
            </a:r>
            <a:r>
              <a:rPr lang="en-US" dirty="0" err="1"/>
              <a:t>voluptas</a:t>
            </a:r>
            <a:r>
              <a:rPr lang="en-US" dirty="0"/>
              <a:t> di qui </a:t>
            </a:r>
            <a:r>
              <a:rPr lang="en-US" dirty="0" err="1"/>
              <a:t>que</a:t>
            </a:r>
            <a:r>
              <a:rPr lang="en-US" dirty="0"/>
              <a:t> des maxim vid </a:t>
            </a:r>
            <a:r>
              <a:rPr lang="en-US" dirty="0" err="1"/>
              <a:t>que</a:t>
            </a:r>
            <a:r>
              <a:rPr lang="en-US" dirty="0"/>
              <a:t> </a:t>
            </a:r>
            <a:r>
              <a:rPr lang="en-US" dirty="0" err="1"/>
              <a:t>officia</a:t>
            </a:r>
            <a:r>
              <a:rPr lang="en-US" dirty="0"/>
              <a:t> </a:t>
            </a:r>
            <a:r>
              <a:rPr lang="en-US" dirty="0" err="1"/>
              <a:t>nos</a:t>
            </a:r>
            <a:r>
              <a:rPr lang="en-US" dirty="0"/>
              <a:t> </a:t>
            </a:r>
            <a:r>
              <a:rPr lang="en-US" dirty="0" err="1"/>
              <a:t>ea</a:t>
            </a:r>
            <a:r>
              <a:rPr lang="en-US" dirty="0"/>
              <a:t> </a:t>
            </a:r>
            <a:r>
              <a:rPr lang="en-US" dirty="0" err="1"/>
              <a:t>nam</a:t>
            </a:r>
            <a:r>
              <a:rPr lang="en-US" dirty="0"/>
              <a:t> </a:t>
            </a:r>
            <a:r>
              <a:rPr lang="en-US" dirty="0" err="1"/>
              <a:t>enis</a:t>
            </a:r>
            <a:r>
              <a:rPr lang="en-US" dirty="0"/>
              <a:t> ma </a:t>
            </a:r>
            <a:r>
              <a:rPr lang="en-US" dirty="0" err="1"/>
              <a:t>aut</a:t>
            </a:r>
            <a:r>
              <a:rPr lang="en-US" dirty="0"/>
              <a:t> </a:t>
            </a:r>
            <a:r>
              <a:rPr lang="en-US" dirty="0" err="1"/>
              <a:t>eosanimusam</a:t>
            </a:r>
            <a:r>
              <a:rPr lang="en-US" dirty="0"/>
              <a:t> </a:t>
            </a:r>
            <a:r>
              <a:rPr lang="en-US" dirty="0" err="1"/>
              <a:t>ute</a:t>
            </a:r>
            <a:r>
              <a:rPr lang="en-US" dirty="0"/>
              <a:t> </a:t>
            </a:r>
            <a:r>
              <a:rPr lang="en-US" dirty="0" err="1"/>
              <a:t>eos</a:t>
            </a:r>
            <a:r>
              <a:rPr lang="en-US" dirty="0"/>
              <a:t> quae. </a:t>
            </a:r>
            <a:r>
              <a:rPr lang="en-US" dirty="0" err="1"/>
              <a:t>Epra</a:t>
            </a:r>
            <a:r>
              <a:rPr lang="en-US" dirty="0"/>
              <a:t> qui </a:t>
            </a:r>
            <a:r>
              <a:rPr lang="en-US" dirty="0" err="1"/>
              <a:t>dollupid</a:t>
            </a:r>
            <a:r>
              <a:rPr lang="en-US" dirty="0"/>
              <a:t> </a:t>
            </a:r>
            <a:r>
              <a:rPr lang="en-US" dirty="0" err="1"/>
              <a:t>quis</a:t>
            </a:r>
            <a:r>
              <a:rPr lang="en-US" dirty="0"/>
              <a:t> </a:t>
            </a:r>
            <a:r>
              <a:rPr lang="en-US" dirty="0" err="1"/>
              <a:t>ipsandam</a:t>
            </a:r>
            <a:r>
              <a:rPr lang="en-US" dirty="0"/>
              <a:t>, </a:t>
            </a:r>
            <a:r>
              <a:rPr lang="en-US" dirty="0" err="1"/>
              <a:t>omnihit</a:t>
            </a:r>
            <a:r>
              <a:rPr lang="en-US" dirty="0"/>
              <a:t> </a:t>
            </a:r>
            <a:r>
              <a:rPr lang="en-US" dirty="0" err="1"/>
              <a:t>doluptatqui</a:t>
            </a:r>
            <a:r>
              <a:rPr lang="en-US" dirty="0"/>
              <a:t> od qui </a:t>
            </a:r>
            <a:r>
              <a:rPr lang="en-US" dirty="0" err="1"/>
              <a:t>omnis</a:t>
            </a:r>
            <a:r>
              <a:rPr lang="en-US" dirty="0"/>
              <a:t> </a:t>
            </a:r>
            <a:r>
              <a:rPr lang="en-US" dirty="0" err="1"/>
              <a:t>ut</a:t>
            </a:r>
            <a:r>
              <a:rPr lang="en-US" dirty="0"/>
              <a:t> as et et </a:t>
            </a:r>
            <a:r>
              <a:rPr lang="en-US" dirty="0" err="1"/>
              <a:t>laut</a:t>
            </a:r>
            <a:r>
              <a:rPr lang="en-US" dirty="0"/>
              <a:t> </a:t>
            </a:r>
            <a:r>
              <a:rPr lang="en-US" dirty="0" err="1"/>
              <a:t>estisquiae</a:t>
            </a:r>
            <a:r>
              <a:rPr lang="en-US" dirty="0"/>
              <a:t>. </a:t>
            </a:r>
          </a:p>
        </p:txBody>
      </p:sp>
      <p:sp>
        <p:nvSpPr>
          <p:cNvPr id="20" name="Text Placeholder 19"/>
          <p:cNvSpPr>
            <a:spLocks noGrp="1"/>
          </p:cNvSpPr>
          <p:nvPr>
            <p:ph type="body" sz="quarter" idx="14" hasCustomPrompt="1"/>
          </p:nvPr>
        </p:nvSpPr>
        <p:spPr>
          <a:xfrm>
            <a:off x="9381005" y="500218"/>
            <a:ext cx="2438400" cy="273079"/>
          </a:xfrm>
        </p:spPr>
        <p:txBody>
          <a:bodyPr lIns="0" tIns="0" rIns="0" bIns="0">
            <a:noAutofit/>
          </a:bodyPr>
          <a:lstStyle>
            <a:lvl1pPr algn="r">
              <a:defRPr sz="1600">
                <a:solidFill>
                  <a:srgbClr val="019288"/>
                </a:solidFill>
              </a:defRPr>
            </a:lvl1pPr>
          </a:lstStyle>
          <a:p>
            <a:pPr lvl="0"/>
            <a:r>
              <a:rPr lang="en-US" dirty="0"/>
              <a:t>Section title goes here</a:t>
            </a:r>
          </a:p>
        </p:txBody>
      </p:sp>
      <p:sp>
        <p:nvSpPr>
          <p:cNvPr id="21" name="Text Placeholder 9"/>
          <p:cNvSpPr>
            <a:spLocks noGrp="1"/>
          </p:cNvSpPr>
          <p:nvPr>
            <p:ph type="body" sz="quarter" idx="15" hasCustomPrompt="1"/>
          </p:nvPr>
        </p:nvSpPr>
        <p:spPr>
          <a:xfrm>
            <a:off x="5553613" y="1933244"/>
            <a:ext cx="4667251" cy="339984"/>
          </a:xfrm>
        </p:spPr>
        <p:txBody>
          <a:bodyPr lIns="0" tIns="0" bIns="0">
            <a:noAutofit/>
          </a:bodyPr>
          <a:lstStyle>
            <a:lvl1pPr>
              <a:defRPr sz="1600" b="1">
                <a:solidFill>
                  <a:srgbClr val="106975"/>
                </a:solidFill>
              </a:defRPr>
            </a:lvl1pPr>
          </a:lstStyle>
          <a:p>
            <a:pPr lvl="0"/>
            <a:r>
              <a:rPr lang="en-US" dirty="0"/>
              <a:t>Subtitle</a:t>
            </a:r>
          </a:p>
        </p:txBody>
      </p:sp>
    </p:spTree>
    <p:extLst>
      <p:ext uri="{BB962C8B-B14F-4D97-AF65-F5344CB8AC3E}">
        <p14:creationId xmlns:p14="http://schemas.microsoft.com/office/powerpoint/2010/main" val="30601054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Layout 02">
    <p:spTree>
      <p:nvGrpSpPr>
        <p:cNvPr id="1" name=""/>
        <p:cNvGrpSpPr/>
        <p:nvPr/>
      </p:nvGrpSpPr>
      <p:grpSpPr>
        <a:xfrm>
          <a:off x="0" y="0"/>
          <a:ext cx="0" cy="0"/>
          <a:chOff x="0" y="0"/>
          <a:chExt cx="0" cy="0"/>
        </a:xfrm>
      </p:grpSpPr>
      <p:pic>
        <p:nvPicPr>
          <p:cNvPr id="9" name="Picture 8" descr="PP Template-1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66759"/>
          </a:xfrm>
          <a:prstGeom prst="rect">
            <a:avLst/>
          </a:prstGeom>
        </p:spPr>
      </p:pic>
      <p:sp>
        <p:nvSpPr>
          <p:cNvPr id="3" name="Title 1"/>
          <p:cNvSpPr>
            <a:spLocks noGrp="1"/>
          </p:cNvSpPr>
          <p:nvPr>
            <p:ph type="ctrTitle" hasCustomPrompt="1"/>
          </p:nvPr>
        </p:nvSpPr>
        <p:spPr>
          <a:xfrm>
            <a:off x="494388" y="938210"/>
            <a:ext cx="6959149" cy="375061"/>
          </a:xfrm>
        </p:spPr>
        <p:txBody>
          <a:bodyPr lIns="0" tIns="0" bIns="0">
            <a:noAutofit/>
          </a:bodyPr>
          <a:lstStyle>
            <a:lvl1pPr algn="l">
              <a:defRPr>
                <a:solidFill>
                  <a:srgbClr val="019288"/>
                </a:solidFill>
              </a:defRPr>
            </a:lvl1pPr>
          </a:lstStyle>
          <a:p>
            <a:r>
              <a:rPr lang="en-US" dirty="0"/>
              <a:t>Title goes here</a:t>
            </a:r>
          </a:p>
        </p:txBody>
      </p:sp>
      <p:sp>
        <p:nvSpPr>
          <p:cNvPr id="5" name="Text Placeholder 9"/>
          <p:cNvSpPr>
            <a:spLocks noGrp="1"/>
          </p:cNvSpPr>
          <p:nvPr>
            <p:ph type="body" sz="quarter" idx="10" hasCustomPrompt="1"/>
          </p:nvPr>
        </p:nvSpPr>
        <p:spPr>
          <a:xfrm>
            <a:off x="500166" y="1933244"/>
            <a:ext cx="4666617" cy="339984"/>
          </a:xfrm>
        </p:spPr>
        <p:txBody>
          <a:bodyPr lIns="0" tIns="0" bIns="0">
            <a:noAutofit/>
          </a:bodyPr>
          <a:lstStyle>
            <a:lvl1pPr>
              <a:defRPr sz="1600" b="1">
                <a:solidFill>
                  <a:srgbClr val="106975"/>
                </a:solidFill>
              </a:defRPr>
            </a:lvl1pPr>
          </a:lstStyle>
          <a:p>
            <a:pPr lvl="0"/>
            <a:r>
              <a:rPr lang="en-US" dirty="0"/>
              <a:t>Subtitle</a:t>
            </a:r>
          </a:p>
        </p:txBody>
      </p:sp>
      <p:sp>
        <p:nvSpPr>
          <p:cNvPr id="6" name="Text Placeholder 16"/>
          <p:cNvSpPr>
            <a:spLocks noGrp="1"/>
          </p:cNvSpPr>
          <p:nvPr>
            <p:ph type="body" sz="quarter" idx="12" hasCustomPrompt="1"/>
          </p:nvPr>
        </p:nvSpPr>
        <p:spPr>
          <a:xfrm>
            <a:off x="499533" y="2299017"/>
            <a:ext cx="4667251" cy="4013200"/>
          </a:xfrm>
        </p:spPr>
        <p:txBody>
          <a:bodyPr lIns="0" tIns="0" bIns="0">
            <a:noAutofit/>
          </a:bodyPr>
          <a:lstStyle>
            <a:lvl1pPr algn="l">
              <a:lnSpc>
                <a:spcPct val="110000"/>
              </a:lnSpc>
              <a:defRPr sz="1600">
                <a:solidFill>
                  <a:schemeClr val="tx1">
                    <a:lumMod val="50000"/>
                    <a:lumOff val="50000"/>
                  </a:schemeClr>
                </a:solidFill>
              </a:defRPr>
            </a:lvl1pPr>
            <a:lvl2pPr algn="l">
              <a:defRPr sz="1600">
                <a:solidFill>
                  <a:schemeClr val="tx1">
                    <a:lumMod val="50000"/>
                    <a:lumOff val="50000"/>
                  </a:schemeClr>
                </a:solidFill>
              </a:defRPr>
            </a:lvl2pPr>
            <a:lvl3pPr algn="l">
              <a:defRPr sz="1600">
                <a:solidFill>
                  <a:schemeClr val="tx1">
                    <a:lumMod val="50000"/>
                    <a:lumOff val="50000"/>
                  </a:schemeClr>
                </a:solidFill>
              </a:defRPr>
            </a:lvl3pPr>
            <a:lvl4pPr algn="l">
              <a:defRPr sz="1600">
                <a:solidFill>
                  <a:schemeClr val="tx1">
                    <a:lumMod val="50000"/>
                    <a:lumOff val="50000"/>
                  </a:schemeClr>
                </a:solidFill>
              </a:defRPr>
            </a:lvl4pPr>
            <a:lvl5pPr algn="l">
              <a:defRPr sz="1600">
                <a:solidFill>
                  <a:schemeClr val="tx1">
                    <a:lumMod val="50000"/>
                    <a:lumOff val="50000"/>
                  </a:schemeClr>
                </a:solidFill>
              </a:defRPr>
            </a:lvl5pPr>
          </a:lstStyle>
          <a:p>
            <a:pPr lvl="0"/>
            <a:r>
              <a:rPr lang="en-US" dirty="0" err="1"/>
              <a:t>Posant</a:t>
            </a:r>
            <a:r>
              <a:rPr lang="en-US" dirty="0"/>
              <a:t> et </a:t>
            </a:r>
            <a:r>
              <a:rPr lang="en-US" dirty="0" err="1"/>
              <a:t>odi</a:t>
            </a:r>
            <a:r>
              <a:rPr lang="en-US" dirty="0"/>
              <a:t> </a:t>
            </a:r>
            <a:r>
              <a:rPr lang="en-US" dirty="0" err="1"/>
              <a:t>dolecae</a:t>
            </a:r>
            <a:r>
              <a:rPr lang="en-US" dirty="0"/>
              <a:t> </a:t>
            </a:r>
            <a:r>
              <a:rPr lang="en-US" dirty="0" err="1"/>
              <a:t>maximporro</a:t>
            </a:r>
            <a:r>
              <a:rPr lang="en-US" dirty="0"/>
              <a:t> </a:t>
            </a:r>
            <a:r>
              <a:rPr lang="en-US" dirty="0" err="1"/>
              <a:t>omnis</a:t>
            </a:r>
            <a:r>
              <a:rPr lang="en-US" dirty="0"/>
              <a:t> quod </a:t>
            </a:r>
            <a:r>
              <a:rPr lang="en-US" dirty="0" err="1"/>
              <a:t>mosam</a:t>
            </a:r>
            <a:r>
              <a:rPr lang="en-US" dirty="0"/>
              <a:t> quo de </a:t>
            </a:r>
            <a:r>
              <a:rPr lang="en-US" dirty="0" err="1"/>
              <a:t>mos</a:t>
            </a:r>
            <a:r>
              <a:rPr lang="en-US" dirty="0"/>
              <a:t> et pro qui </a:t>
            </a:r>
            <a:r>
              <a:rPr lang="en-US" dirty="0" err="1"/>
              <a:t>quamus</a:t>
            </a:r>
            <a:r>
              <a:rPr lang="en-US" dirty="0"/>
              <a:t>, </a:t>
            </a:r>
            <a:r>
              <a:rPr lang="en-US" dirty="0" err="1"/>
              <a:t>sunt</a:t>
            </a:r>
            <a:r>
              <a:rPr lang="en-US" dirty="0"/>
              <a:t> </a:t>
            </a:r>
            <a:r>
              <a:rPr lang="en-US" dirty="0" err="1"/>
              <a:t>harum</a:t>
            </a:r>
            <a:r>
              <a:rPr lang="en-US" dirty="0"/>
              <a:t> </a:t>
            </a:r>
            <a:r>
              <a:rPr lang="en-US" dirty="0" err="1"/>
              <a:t>dolo</a:t>
            </a:r>
            <a:r>
              <a:rPr lang="en-US" dirty="0"/>
              <a:t> </a:t>
            </a:r>
            <a:r>
              <a:rPr lang="en-US" dirty="0" err="1"/>
              <a:t>cuptiis</a:t>
            </a:r>
            <a:r>
              <a:rPr lang="en-US" dirty="0"/>
              <a:t> </a:t>
            </a:r>
            <a:r>
              <a:rPr lang="en-US" dirty="0" err="1"/>
              <a:t>nobis</a:t>
            </a:r>
            <a:r>
              <a:rPr lang="en-US" dirty="0"/>
              <a:t> </a:t>
            </a:r>
            <a:r>
              <a:rPr lang="en-US" dirty="0" err="1"/>
              <a:t>exerumqui</a:t>
            </a:r>
            <a:r>
              <a:rPr lang="en-US" dirty="0"/>
              <a:t> </a:t>
            </a:r>
            <a:r>
              <a:rPr lang="en-US" dirty="0" err="1"/>
              <a:t>voluptas</a:t>
            </a:r>
            <a:r>
              <a:rPr lang="en-US" dirty="0"/>
              <a:t> di qui </a:t>
            </a:r>
            <a:r>
              <a:rPr lang="en-US" dirty="0" err="1"/>
              <a:t>que</a:t>
            </a:r>
            <a:r>
              <a:rPr lang="en-US" dirty="0"/>
              <a:t> des maxim vid </a:t>
            </a:r>
            <a:r>
              <a:rPr lang="en-US" dirty="0" err="1"/>
              <a:t>que</a:t>
            </a:r>
            <a:r>
              <a:rPr lang="en-US" dirty="0"/>
              <a:t> </a:t>
            </a:r>
            <a:r>
              <a:rPr lang="en-US" dirty="0" err="1"/>
              <a:t>officia</a:t>
            </a:r>
            <a:r>
              <a:rPr lang="en-US" dirty="0"/>
              <a:t> </a:t>
            </a:r>
            <a:r>
              <a:rPr lang="en-US" dirty="0" err="1"/>
              <a:t>nos</a:t>
            </a:r>
            <a:r>
              <a:rPr lang="en-US" dirty="0"/>
              <a:t> </a:t>
            </a:r>
            <a:r>
              <a:rPr lang="en-US" dirty="0" err="1"/>
              <a:t>ea</a:t>
            </a:r>
            <a:r>
              <a:rPr lang="en-US" dirty="0"/>
              <a:t> </a:t>
            </a:r>
            <a:r>
              <a:rPr lang="en-US" dirty="0" err="1"/>
              <a:t>nam</a:t>
            </a:r>
            <a:r>
              <a:rPr lang="en-US" dirty="0"/>
              <a:t> </a:t>
            </a:r>
            <a:r>
              <a:rPr lang="en-US" dirty="0" err="1"/>
              <a:t>enis</a:t>
            </a:r>
            <a:r>
              <a:rPr lang="en-US" dirty="0"/>
              <a:t> ma </a:t>
            </a:r>
            <a:r>
              <a:rPr lang="en-US" dirty="0" err="1"/>
              <a:t>aut</a:t>
            </a:r>
            <a:r>
              <a:rPr lang="en-US" dirty="0"/>
              <a:t> </a:t>
            </a:r>
            <a:r>
              <a:rPr lang="en-US" dirty="0" err="1"/>
              <a:t>eosanimusam</a:t>
            </a:r>
            <a:r>
              <a:rPr lang="en-US" dirty="0"/>
              <a:t> </a:t>
            </a:r>
            <a:r>
              <a:rPr lang="en-US" dirty="0" err="1"/>
              <a:t>ute</a:t>
            </a:r>
            <a:r>
              <a:rPr lang="en-US" dirty="0"/>
              <a:t> </a:t>
            </a:r>
            <a:r>
              <a:rPr lang="en-US" dirty="0" err="1"/>
              <a:t>eos</a:t>
            </a:r>
            <a:r>
              <a:rPr lang="en-US" dirty="0"/>
              <a:t> quae. </a:t>
            </a:r>
            <a:r>
              <a:rPr lang="en-US" dirty="0" err="1"/>
              <a:t>Epra</a:t>
            </a:r>
            <a:r>
              <a:rPr lang="en-US" dirty="0"/>
              <a:t> qui </a:t>
            </a:r>
            <a:r>
              <a:rPr lang="en-US" dirty="0" err="1"/>
              <a:t>dollupid</a:t>
            </a:r>
            <a:r>
              <a:rPr lang="en-US" dirty="0"/>
              <a:t> </a:t>
            </a:r>
            <a:r>
              <a:rPr lang="en-US" dirty="0" err="1"/>
              <a:t>quis</a:t>
            </a:r>
            <a:r>
              <a:rPr lang="en-US" dirty="0"/>
              <a:t> </a:t>
            </a:r>
            <a:r>
              <a:rPr lang="en-US" dirty="0" err="1"/>
              <a:t>ipsandam</a:t>
            </a:r>
            <a:r>
              <a:rPr lang="en-US" dirty="0"/>
              <a:t>, </a:t>
            </a:r>
            <a:r>
              <a:rPr lang="en-US" dirty="0" err="1"/>
              <a:t>omnihit</a:t>
            </a:r>
            <a:r>
              <a:rPr lang="en-US" dirty="0"/>
              <a:t> </a:t>
            </a:r>
            <a:r>
              <a:rPr lang="en-US" dirty="0" err="1"/>
              <a:t>doluptatqui</a:t>
            </a:r>
            <a:r>
              <a:rPr lang="en-US" dirty="0"/>
              <a:t> od qui </a:t>
            </a:r>
            <a:r>
              <a:rPr lang="en-US" dirty="0" err="1"/>
              <a:t>omnis</a:t>
            </a:r>
            <a:r>
              <a:rPr lang="en-US" dirty="0"/>
              <a:t> </a:t>
            </a:r>
            <a:r>
              <a:rPr lang="en-US" dirty="0" err="1"/>
              <a:t>ut</a:t>
            </a:r>
            <a:r>
              <a:rPr lang="en-US" dirty="0"/>
              <a:t> as et et </a:t>
            </a:r>
            <a:r>
              <a:rPr lang="en-US" dirty="0" err="1"/>
              <a:t>laut</a:t>
            </a:r>
            <a:r>
              <a:rPr lang="en-US" dirty="0"/>
              <a:t> </a:t>
            </a:r>
            <a:r>
              <a:rPr lang="en-US" dirty="0" err="1"/>
              <a:t>estisquiae</a:t>
            </a:r>
            <a:r>
              <a:rPr lang="en-US" dirty="0"/>
              <a:t>. </a:t>
            </a:r>
          </a:p>
        </p:txBody>
      </p:sp>
      <p:sp>
        <p:nvSpPr>
          <p:cNvPr id="8" name="Text Placeholder 19"/>
          <p:cNvSpPr>
            <a:spLocks noGrp="1"/>
          </p:cNvSpPr>
          <p:nvPr>
            <p:ph type="body" sz="quarter" idx="14" hasCustomPrompt="1"/>
          </p:nvPr>
        </p:nvSpPr>
        <p:spPr>
          <a:xfrm>
            <a:off x="9381005" y="500218"/>
            <a:ext cx="2438400" cy="273079"/>
          </a:xfrm>
        </p:spPr>
        <p:txBody>
          <a:bodyPr lIns="0" tIns="0" rIns="0" bIns="0">
            <a:noAutofit/>
          </a:bodyPr>
          <a:lstStyle>
            <a:lvl1pPr algn="r">
              <a:defRPr sz="1600">
                <a:solidFill>
                  <a:srgbClr val="019288"/>
                </a:solidFill>
              </a:defRPr>
            </a:lvl1pPr>
          </a:lstStyle>
          <a:p>
            <a:pPr lvl="0"/>
            <a:r>
              <a:rPr lang="en-US" dirty="0"/>
              <a:t>Section title goes here</a:t>
            </a:r>
          </a:p>
        </p:txBody>
      </p:sp>
      <p:sp>
        <p:nvSpPr>
          <p:cNvPr id="11" name="Picture Placeholder 10"/>
          <p:cNvSpPr>
            <a:spLocks noGrp="1"/>
          </p:cNvSpPr>
          <p:nvPr>
            <p:ph type="pic" sz="quarter" idx="16"/>
          </p:nvPr>
        </p:nvSpPr>
        <p:spPr>
          <a:xfrm>
            <a:off x="5554133" y="1932518"/>
            <a:ext cx="4667251" cy="3433233"/>
          </a:xfrm>
        </p:spPr>
        <p:txBody>
          <a:bodyPr/>
          <a:lstStyle/>
          <a:p>
            <a:endParaRPr lang="en-US" dirty="0"/>
          </a:p>
        </p:txBody>
      </p:sp>
    </p:spTree>
    <p:extLst>
      <p:ext uri="{BB962C8B-B14F-4D97-AF65-F5344CB8AC3E}">
        <p14:creationId xmlns:p14="http://schemas.microsoft.com/office/powerpoint/2010/main" val="10503576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Layout 03">
    <p:spTree>
      <p:nvGrpSpPr>
        <p:cNvPr id="1" name=""/>
        <p:cNvGrpSpPr/>
        <p:nvPr/>
      </p:nvGrpSpPr>
      <p:grpSpPr>
        <a:xfrm>
          <a:off x="0" y="0"/>
          <a:ext cx="0" cy="0"/>
          <a:chOff x="0" y="0"/>
          <a:chExt cx="0" cy="0"/>
        </a:xfrm>
      </p:grpSpPr>
      <p:pic>
        <p:nvPicPr>
          <p:cNvPr id="13" name="Picture 12" descr="PP Template-1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66759"/>
          </a:xfrm>
          <a:prstGeom prst="rect">
            <a:avLst/>
          </a:prstGeom>
        </p:spPr>
      </p:pic>
      <p:sp>
        <p:nvSpPr>
          <p:cNvPr id="3" name="Title 1"/>
          <p:cNvSpPr>
            <a:spLocks noGrp="1"/>
          </p:cNvSpPr>
          <p:nvPr>
            <p:ph type="ctrTitle" hasCustomPrompt="1"/>
          </p:nvPr>
        </p:nvSpPr>
        <p:spPr>
          <a:xfrm>
            <a:off x="494388" y="938210"/>
            <a:ext cx="6959149" cy="375061"/>
          </a:xfrm>
        </p:spPr>
        <p:txBody>
          <a:bodyPr lIns="0" tIns="0" bIns="0">
            <a:noAutofit/>
          </a:bodyPr>
          <a:lstStyle>
            <a:lvl1pPr algn="l">
              <a:defRPr>
                <a:solidFill>
                  <a:srgbClr val="019288"/>
                </a:solidFill>
              </a:defRPr>
            </a:lvl1pPr>
          </a:lstStyle>
          <a:p>
            <a:r>
              <a:rPr lang="en-US" dirty="0"/>
              <a:t>Title goes here</a:t>
            </a:r>
          </a:p>
        </p:txBody>
      </p:sp>
      <p:sp>
        <p:nvSpPr>
          <p:cNvPr id="5" name="Text Placeholder 9"/>
          <p:cNvSpPr>
            <a:spLocks noGrp="1"/>
          </p:cNvSpPr>
          <p:nvPr>
            <p:ph type="body" sz="quarter" idx="10" hasCustomPrompt="1"/>
          </p:nvPr>
        </p:nvSpPr>
        <p:spPr>
          <a:xfrm>
            <a:off x="500166" y="1933244"/>
            <a:ext cx="4666617" cy="339984"/>
          </a:xfrm>
        </p:spPr>
        <p:txBody>
          <a:bodyPr lIns="0" tIns="0" bIns="0">
            <a:noAutofit/>
          </a:bodyPr>
          <a:lstStyle>
            <a:lvl1pPr>
              <a:defRPr sz="1600" b="1">
                <a:solidFill>
                  <a:srgbClr val="106975"/>
                </a:solidFill>
              </a:defRPr>
            </a:lvl1pPr>
          </a:lstStyle>
          <a:p>
            <a:pPr lvl="0"/>
            <a:r>
              <a:rPr lang="en-US" dirty="0"/>
              <a:t>Subtitle</a:t>
            </a:r>
          </a:p>
        </p:txBody>
      </p:sp>
      <p:sp>
        <p:nvSpPr>
          <p:cNvPr id="6" name="Text Placeholder 16"/>
          <p:cNvSpPr>
            <a:spLocks noGrp="1"/>
          </p:cNvSpPr>
          <p:nvPr>
            <p:ph type="body" sz="quarter" idx="12" hasCustomPrompt="1"/>
          </p:nvPr>
        </p:nvSpPr>
        <p:spPr>
          <a:xfrm>
            <a:off x="499533" y="2299018"/>
            <a:ext cx="4667251" cy="987489"/>
          </a:xfrm>
        </p:spPr>
        <p:txBody>
          <a:bodyPr lIns="0" tIns="0" bIns="0">
            <a:noAutofit/>
          </a:bodyPr>
          <a:lstStyle>
            <a:lvl1pPr algn="l">
              <a:lnSpc>
                <a:spcPct val="110000"/>
              </a:lnSpc>
              <a:defRPr sz="1600">
                <a:solidFill>
                  <a:schemeClr val="tx1">
                    <a:lumMod val="50000"/>
                    <a:lumOff val="50000"/>
                  </a:schemeClr>
                </a:solidFill>
              </a:defRPr>
            </a:lvl1pPr>
            <a:lvl2pPr algn="l">
              <a:defRPr sz="1600">
                <a:solidFill>
                  <a:schemeClr val="tx1">
                    <a:lumMod val="50000"/>
                    <a:lumOff val="50000"/>
                  </a:schemeClr>
                </a:solidFill>
              </a:defRPr>
            </a:lvl2pPr>
            <a:lvl3pPr algn="l">
              <a:defRPr sz="1600">
                <a:solidFill>
                  <a:schemeClr val="tx1">
                    <a:lumMod val="50000"/>
                    <a:lumOff val="50000"/>
                  </a:schemeClr>
                </a:solidFill>
              </a:defRPr>
            </a:lvl3pPr>
            <a:lvl4pPr algn="l">
              <a:defRPr sz="1600">
                <a:solidFill>
                  <a:schemeClr val="tx1">
                    <a:lumMod val="50000"/>
                    <a:lumOff val="50000"/>
                  </a:schemeClr>
                </a:solidFill>
              </a:defRPr>
            </a:lvl4pPr>
            <a:lvl5pPr algn="l">
              <a:defRPr sz="1600">
                <a:solidFill>
                  <a:schemeClr val="tx1">
                    <a:lumMod val="50000"/>
                    <a:lumOff val="50000"/>
                  </a:schemeClr>
                </a:solidFill>
              </a:defRPr>
            </a:lvl5pPr>
          </a:lstStyle>
          <a:p>
            <a:pPr lvl="0"/>
            <a:r>
              <a:rPr lang="en-US" dirty="0" err="1"/>
              <a:t>Posant</a:t>
            </a:r>
            <a:r>
              <a:rPr lang="en-US" dirty="0"/>
              <a:t> et </a:t>
            </a:r>
            <a:r>
              <a:rPr lang="en-US" dirty="0" err="1"/>
              <a:t>odi</a:t>
            </a:r>
            <a:r>
              <a:rPr lang="en-US" dirty="0"/>
              <a:t> </a:t>
            </a:r>
            <a:r>
              <a:rPr lang="en-US" dirty="0" err="1"/>
              <a:t>dolecae</a:t>
            </a:r>
            <a:r>
              <a:rPr lang="en-US" dirty="0"/>
              <a:t> </a:t>
            </a:r>
            <a:r>
              <a:rPr lang="en-US" dirty="0" err="1"/>
              <a:t>maximporro</a:t>
            </a:r>
            <a:r>
              <a:rPr lang="en-US" dirty="0"/>
              <a:t> </a:t>
            </a:r>
            <a:r>
              <a:rPr lang="en-US" dirty="0" err="1"/>
              <a:t>omnis</a:t>
            </a:r>
            <a:r>
              <a:rPr lang="en-US" dirty="0"/>
              <a:t> quod </a:t>
            </a:r>
            <a:r>
              <a:rPr lang="en-US" dirty="0" err="1"/>
              <a:t>mosam</a:t>
            </a:r>
            <a:r>
              <a:rPr lang="en-US" dirty="0"/>
              <a:t> quo de </a:t>
            </a:r>
            <a:r>
              <a:rPr lang="en-US" dirty="0" err="1"/>
              <a:t>mos</a:t>
            </a:r>
            <a:r>
              <a:rPr lang="en-US" dirty="0"/>
              <a:t> et pro qui </a:t>
            </a:r>
            <a:r>
              <a:rPr lang="en-US" dirty="0" err="1"/>
              <a:t>quamus</a:t>
            </a:r>
            <a:r>
              <a:rPr lang="en-US" dirty="0"/>
              <a:t>, </a:t>
            </a:r>
            <a:r>
              <a:rPr lang="en-US" dirty="0" err="1"/>
              <a:t>sunt</a:t>
            </a:r>
            <a:r>
              <a:rPr lang="en-US" dirty="0"/>
              <a:t> </a:t>
            </a:r>
            <a:r>
              <a:rPr lang="en-US" dirty="0" err="1"/>
              <a:t>harum</a:t>
            </a:r>
            <a:r>
              <a:rPr lang="en-US" dirty="0"/>
              <a:t> </a:t>
            </a:r>
            <a:r>
              <a:rPr lang="en-US" dirty="0" err="1"/>
              <a:t>dolo</a:t>
            </a:r>
            <a:r>
              <a:rPr lang="en-US" dirty="0"/>
              <a:t> </a:t>
            </a:r>
            <a:r>
              <a:rPr lang="en-US" dirty="0" err="1"/>
              <a:t>cuptiis</a:t>
            </a:r>
            <a:r>
              <a:rPr lang="en-US" dirty="0"/>
              <a:t> </a:t>
            </a:r>
            <a:r>
              <a:rPr lang="en-US" dirty="0" err="1"/>
              <a:t>nobis</a:t>
            </a:r>
            <a:r>
              <a:rPr lang="en-US" dirty="0"/>
              <a:t> </a:t>
            </a:r>
            <a:r>
              <a:rPr lang="en-US" dirty="0" err="1"/>
              <a:t>exerumqui</a:t>
            </a:r>
            <a:r>
              <a:rPr lang="en-US" dirty="0"/>
              <a:t> </a:t>
            </a:r>
            <a:r>
              <a:rPr lang="en-US" dirty="0" err="1"/>
              <a:t>voluptasv</a:t>
            </a:r>
            <a:endParaRPr lang="en-US" dirty="0"/>
          </a:p>
        </p:txBody>
      </p:sp>
      <p:sp>
        <p:nvSpPr>
          <p:cNvPr id="7" name="Text Placeholder 16"/>
          <p:cNvSpPr>
            <a:spLocks noGrp="1"/>
          </p:cNvSpPr>
          <p:nvPr>
            <p:ph type="body" sz="quarter" idx="13" hasCustomPrompt="1"/>
          </p:nvPr>
        </p:nvSpPr>
        <p:spPr>
          <a:xfrm>
            <a:off x="5553613" y="2299018"/>
            <a:ext cx="4667251" cy="987489"/>
          </a:xfrm>
        </p:spPr>
        <p:txBody>
          <a:bodyPr lIns="0" tIns="0" bIns="0">
            <a:noAutofit/>
          </a:bodyPr>
          <a:lstStyle>
            <a:lvl1pPr algn="l">
              <a:lnSpc>
                <a:spcPct val="110000"/>
              </a:lnSpc>
              <a:defRPr sz="1600">
                <a:solidFill>
                  <a:schemeClr val="tx1">
                    <a:lumMod val="50000"/>
                    <a:lumOff val="50000"/>
                  </a:schemeClr>
                </a:solidFill>
              </a:defRPr>
            </a:lvl1pPr>
            <a:lvl2pPr algn="l">
              <a:defRPr sz="1600">
                <a:solidFill>
                  <a:schemeClr val="tx1">
                    <a:lumMod val="50000"/>
                    <a:lumOff val="50000"/>
                  </a:schemeClr>
                </a:solidFill>
              </a:defRPr>
            </a:lvl2pPr>
            <a:lvl3pPr algn="l">
              <a:defRPr sz="1600">
                <a:solidFill>
                  <a:schemeClr val="tx1">
                    <a:lumMod val="50000"/>
                    <a:lumOff val="50000"/>
                  </a:schemeClr>
                </a:solidFill>
              </a:defRPr>
            </a:lvl3pPr>
            <a:lvl4pPr algn="l">
              <a:defRPr sz="1600">
                <a:solidFill>
                  <a:schemeClr val="tx1">
                    <a:lumMod val="50000"/>
                    <a:lumOff val="50000"/>
                  </a:schemeClr>
                </a:solidFill>
              </a:defRPr>
            </a:lvl4pPr>
            <a:lvl5pPr algn="l">
              <a:defRPr sz="1600">
                <a:solidFill>
                  <a:schemeClr val="tx1">
                    <a:lumMod val="50000"/>
                    <a:lumOff val="50000"/>
                  </a:schemeClr>
                </a:solidFill>
              </a:defRPr>
            </a:lvl5pPr>
          </a:lstStyle>
          <a:p>
            <a:pPr lvl="0"/>
            <a:r>
              <a:rPr lang="en-US" dirty="0" err="1"/>
              <a:t>Posant</a:t>
            </a:r>
            <a:r>
              <a:rPr lang="en-US" dirty="0"/>
              <a:t> et </a:t>
            </a:r>
            <a:r>
              <a:rPr lang="en-US" dirty="0" err="1"/>
              <a:t>odi</a:t>
            </a:r>
            <a:r>
              <a:rPr lang="en-US" dirty="0"/>
              <a:t> </a:t>
            </a:r>
            <a:r>
              <a:rPr lang="en-US" dirty="0" err="1"/>
              <a:t>dolecae</a:t>
            </a:r>
            <a:r>
              <a:rPr lang="en-US" dirty="0"/>
              <a:t> </a:t>
            </a:r>
            <a:r>
              <a:rPr lang="en-US" dirty="0" err="1"/>
              <a:t>maximporro</a:t>
            </a:r>
            <a:r>
              <a:rPr lang="en-US" dirty="0"/>
              <a:t> </a:t>
            </a:r>
            <a:r>
              <a:rPr lang="en-US" dirty="0" err="1"/>
              <a:t>omnis</a:t>
            </a:r>
            <a:r>
              <a:rPr lang="en-US" dirty="0"/>
              <a:t> quod </a:t>
            </a:r>
            <a:r>
              <a:rPr lang="en-US" dirty="0" err="1"/>
              <a:t>mosam</a:t>
            </a:r>
            <a:r>
              <a:rPr lang="en-US" dirty="0"/>
              <a:t> quo de </a:t>
            </a:r>
            <a:r>
              <a:rPr lang="en-US" dirty="0" err="1"/>
              <a:t>mos</a:t>
            </a:r>
            <a:r>
              <a:rPr lang="en-US" dirty="0"/>
              <a:t> et pro qui </a:t>
            </a:r>
            <a:r>
              <a:rPr lang="en-US" dirty="0" err="1"/>
              <a:t>quamus</a:t>
            </a:r>
            <a:r>
              <a:rPr lang="en-US" dirty="0"/>
              <a:t>, </a:t>
            </a:r>
            <a:r>
              <a:rPr lang="en-US" dirty="0" err="1"/>
              <a:t>sunt</a:t>
            </a:r>
            <a:r>
              <a:rPr lang="en-US" dirty="0"/>
              <a:t> </a:t>
            </a:r>
            <a:r>
              <a:rPr lang="en-US" dirty="0" err="1"/>
              <a:t>harum</a:t>
            </a:r>
            <a:r>
              <a:rPr lang="en-US" dirty="0"/>
              <a:t> </a:t>
            </a:r>
            <a:r>
              <a:rPr lang="en-US" dirty="0" err="1"/>
              <a:t>dolo</a:t>
            </a:r>
            <a:r>
              <a:rPr lang="en-US" dirty="0"/>
              <a:t> </a:t>
            </a:r>
            <a:r>
              <a:rPr lang="en-US" dirty="0" err="1"/>
              <a:t>cuptiis</a:t>
            </a:r>
            <a:r>
              <a:rPr lang="en-US" dirty="0"/>
              <a:t> </a:t>
            </a:r>
            <a:r>
              <a:rPr lang="en-US" dirty="0" err="1"/>
              <a:t>nobis</a:t>
            </a:r>
            <a:r>
              <a:rPr lang="en-US" dirty="0"/>
              <a:t> </a:t>
            </a:r>
            <a:r>
              <a:rPr lang="en-US" dirty="0" err="1"/>
              <a:t>exerumqui</a:t>
            </a:r>
            <a:r>
              <a:rPr lang="en-US" dirty="0"/>
              <a:t> </a:t>
            </a:r>
            <a:r>
              <a:rPr lang="en-US" dirty="0" err="1"/>
              <a:t>voluptas</a:t>
            </a:r>
            <a:endParaRPr lang="en-US" dirty="0"/>
          </a:p>
        </p:txBody>
      </p:sp>
      <p:sp>
        <p:nvSpPr>
          <p:cNvPr id="8" name="Text Placeholder 19"/>
          <p:cNvSpPr>
            <a:spLocks noGrp="1"/>
          </p:cNvSpPr>
          <p:nvPr>
            <p:ph type="body" sz="quarter" idx="14" hasCustomPrompt="1"/>
          </p:nvPr>
        </p:nvSpPr>
        <p:spPr>
          <a:xfrm>
            <a:off x="9381005" y="500218"/>
            <a:ext cx="2438400" cy="273079"/>
          </a:xfrm>
        </p:spPr>
        <p:txBody>
          <a:bodyPr lIns="0" tIns="0" rIns="0" bIns="0">
            <a:noAutofit/>
          </a:bodyPr>
          <a:lstStyle>
            <a:lvl1pPr algn="r">
              <a:defRPr sz="1600">
                <a:solidFill>
                  <a:srgbClr val="019288"/>
                </a:solidFill>
              </a:defRPr>
            </a:lvl1pPr>
          </a:lstStyle>
          <a:p>
            <a:pPr lvl="0"/>
            <a:r>
              <a:rPr lang="en-US" dirty="0"/>
              <a:t>Section title goes here</a:t>
            </a:r>
          </a:p>
        </p:txBody>
      </p:sp>
      <p:sp>
        <p:nvSpPr>
          <p:cNvPr id="9" name="Text Placeholder 9"/>
          <p:cNvSpPr>
            <a:spLocks noGrp="1"/>
          </p:cNvSpPr>
          <p:nvPr>
            <p:ph type="body" sz="quarter" idx="15" hasCustomPrompt="1"/>
          </p:nvPr>
        </p:nvSpPr>
        <p:spPr>
          <a:xfrm>
            <a:off x="5553613" y="1933244"/>
            <a:ext cx="4667251" cy="339984"/>
          </a:xfrm>
        </p:spPr>
        <p:txBody>
          <a:bodyPr lIns="0" tIns="0" bIns="0">
            <a:noAutofit/>
          </a:bodyPr>
          <a:lstStyle>
            <a:lvl1pPr>
              <a:defRPr sz="1600" b="1">
                <a:solidFill>
                  <a:srgbClr val="106975"/>
                </a:solidFill>
              </a:defRPr>
            </a:lvl1pPr>
          </a:lstStyle>
          <a:p>
            <a:pPr lvl="0"/>
            <a:r>
              <a:rPr lang="en-US" dirty="0"/>
              <a:t>Subtitle</a:t>
            </a:r>
          </a:p>
        </p:txBody>
      </p:sp>
      <p:sp>
        <p:nvSpPr>
          <p:cNvPr id="11" name="Picture Placeholder 10"/>
          <p:cNvSpPr>
            <a:spLocks noGrp="1"/>
          </p:cNvSpPr>
          <p:nvPr>
            <p:ph type="pic" sz="quarter" idx="16"/>
          </p:nvPr>
        </p:nvSpPr>
        <p:spPr>
          <a:xfrm>
            <a:off x="499533" y="3452400"/>
            <a:ext cx="4667251" cy="1981200"/>
          </a:xfrm>
        </p:spPr>
        <p:txBody>
          <a:bodyPr/>
          <a:lstStyle/>
          <a:p>
            <a:endParaRPr lang="en-US"/>
          </a:p>
        </p:txBody>
      </p:sp>
      <p:sp>
        <p:nvSpPr>
          <p:cNvPr id="12" name="Picture Placeholder 10"/>
          <p:cNvSpPr>
            <a:spLocks noGrp="1"/>
          </p:cNvSpPr>
          <p:nvPr>
            <p:ph type="pic" sz="quarter" idx="17"/>
          </p:nvPr>
        </p:nvSpPr>
        <p:spPr>
          <a:xfrm>
            <a:off x="5553613" y="3452400"/>
            <a:ext cx="4667251" cy="1981200"/>
          </a:xfrm>
        </p:spPr>
        <p:txBody>
          <a:bodyPr/>
          <a:lstStyle/>
          <a:p>
            <a:endParaRPr lang="en-US"/>
          </a:p>
        </p:txBody>
      </p:sp>
    </p:spTree>
    <p:extLst>
      <p:ext uri="{BB962C8B-B14F-4D97-AF65-F5344CB8AC3E}">
        <p14:creationId xmlns:p14="http://schemas.microsoft.com/office/powerpoint/2010/main" val="6512407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Layout 04">
    <p:spTree>
      <p:nvGrpSpPr>
        <p:cNvPr id="1" name=""/>
        <p:cNvGrpSpPr/>
        <p:nvPr/>
      </p:nvGrpSpPr>
      <p:grpSpPr>
        <a:xfrm>
          <a:off x="0" y="0"/>
          <a:ext cx="0" cy="0"/>
          <a:chOff x="0" y="0"/>
          <a:chExt cx="0" cy="0"/>
        </a:xfrm>
      </p:grpSpPr>
      <p:pic>
        <p:nvPicPr>
          <p:cNvPr id="9" name="Picture 8" descr="PP Template-1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66759"/>
          </a:xfrm>
          <a:prstGeom prst="rect">
            <a:avLst/>
          </a:prstGeom>
        </p:spPr>
      </p:pic>
      <p:sp>
        <p:nvSpPr>
          <p:cNvPr id="10" name="Picture Placeholder 9"/>
          <p:cNvSpPr>
            <a:spLocks noGrp="1"/>
          </p:cNvSpPr>
          <p:nvPr>
            <p:ph type="pic" sz="quarter" idx="15" hasCustomPrompt="1"/>
          </p:nvPr>
        </p:nvSpPr>
        <p:spPr>
          <a:xfrm>
            <a:off x="0" y="-1"/>
            <a:ext cx="5226051" cy="6491980"/>
          </a:xfrm>
        </p:spPr>
        <p:txBody>
          <a:bodyPr/>
          <a:lstStyle/>
          <a:p>
            <a:r>
              <a:rPr lang="en-US" dirty="0"/>
              <a:t> </a:t>
            </a:r>
          </a:p>
        </p:txBody>
      </p:sp>
      <p:sp>
        <p:nvSpPr>
          <p:cNvPr id="8" name="Text Placeholder 19"/>
          <p:cNvSpPr>
            <a:spLocks noGrp="1"/>
          </p:cNvSpPr>
          <p:nvPr>
            <p:ph type="body" sz="quarter" idx="14" hasCustomPrompt="1"/>
          </p:nvPr>
        </p:nvSpPr>
        <p:spPr>
          <a:xfrm>
            <a:off x="9381005" y="500218"/>
            <a:ext cx="2438400" cy="273079"/>
          </a:xfrm>
        </p:spPr>
        <p:txBody>
          <a:bodyPr lIns="0" tIns="0" rIns="0" bIns="0">
            <a:noAutofit/>
          </a:bodyPr>
          <a:lstStyle>
            <a:lvl1pPr algn="r">
              <a:defRPr sz="1600">
                <a:solidFill>
                  <a:srgbClr val="019288"/>
                </a:solidFill>
              </a:defRPr>
            </a:lvl1pPr>
          </a:lstStyle>
          <a:p>
            <a:pPr lvl="0"/>
            <a:r>
              <a:rPr lang="en-US" dirty="0"/>
              <a:t>Section title goes here</a:t>
            </a:r>
          </a:p>
        </p:txBody>
      </p:sp>
      <p:sp>
        <p:nvSpPr>
          <p:cNvPr id="4" name="Title 1"/>
          <p:cNvSpPr>
            <a:spLocks noGrp="1"/>
          </p:cNvSpPr>
          <p:nvPr>
            <p:ph type="ctrTitle" hasCustomPrompt="1"/>
          </p:nvPr>
        </p:nvSpPr>
        <p:spPr>
          <a:xfrm>
            <a:off x="5666342" y="938210"/>
            <a:ext cx="6278213" cy="375061"/>
          </a:xfrm>
        </p:spPr>
        <p:txBody>
          <a:bodyPr lIns="0" tIns="0" bIns="0">
            <a:noAutofit/>
          </a:bodyPr>
          <a:lstStyle>
            <a:lvl1pPr algn="l">
              <a:defRPr>
                <a:solidFill>
                  <a:srgbClr val="019288"/>
                </a:solidFill>
              </a:defRPr>
            </a:lvl1pPr>
          </a:lstStyle>
          <a:p>
            <a:r>
              <a:rPr lang="en-US" dirty="0"/>
              <a:t>Title goes here</a:t>
            </a:r>
          </a:p>
        </p:txBody>
      </p:sp>
      <p:sp>
        <p:nvSpPr>
          <p:cNvPr id="6" name="Text Placeholder 9"/>
          <p:cNvSpPr>
            <a:spLocks noGrp="1"/>
          </p:cNvSpPr>
          <p:nvPr>
            <p:ph type="body" sz="quarter" idx="10" hasCustomPrompt="1"/>
          </p:nvPr>
        </p:nvSpPr>
        <p:spPr>
          <a:xfrm>
            <a:off x="5666342" y="1900788"/>
            <a:ext cx="4666617" cy="339984"/>
          </a:xfrm>
        </p:spPr>
        <p:txBody>
          <a:bodyPr lIns="0" tIns="0" bIns="0">
            <a:noAutofit/>
          </a:bodyPr>
          <a:lstStyle>
            <a:lvl1pPr>
              <a:defRPr sz="1600" b="1">
                <a:solidFill>
                  <a:srgbClr val="106975"/>
                </a:solidFill>
              </a:defRPr>
            </a:lvl1pPr>
          </a:lstStyle>
          <a:p>
            <a:pPr lvl="0"/>
            <a:r>
              <a:rPr lang="en-US" dirty="0"/>
              <a:t>Subtitle</a:t>
            </a:r>
          </a:p>
        </p:txBody>
      </p:sp>
      <p:sp>
        <p:nvSpPr>
          <p:cNvPr id="7" name="Text Placeholder 16"/>
          <p:cNvSpPr>
            <a:spLocks noGrp="1"/>
          </p:cNvSpPr>
          <p:nvPr>
            <p:ph type="body" sz="quarter" idx="12" hasCustomPrompt="1"/>
          </p:nvPr>
        </p:nvSpPr>
        <p:spPr>
          <a:xfrm>
            <a:off x="5666341" y="2266562"/>
            <a:ext cx="4667251" cy="2879855"/>
          </a:xfrm>
        </p:spPr>
        <p:txBody>
          <a:bodyPr lIns="0" tIns="0" bIns="0">
            <a:noAutofit/>
          </a:bodyPr>
          <a:lstStyle>
            <a:lvl1pPr marL="228594" indent="-228594" algn="l">
              <a:lnSpc>
                <a:spcPct val="110000"/>
              </a:lnSpc>
              <a:buClr>
                <a:srgbClr val="106975"/>
              </a:buClr>
              <a:buFont typeface="Arial"/>
              <a:buChar char="•"/>
              <a:defRPr sz="1600">
                <a:solidFill>
                  <a:schemeClr val="tx1">
                    <a:lumMod val="50000"/>
                    <a:lumOff val="50000"/>
                  </a:schemeClr>
                </a:solidFill>
              </a:defRPr>
            </a:lvl1pPr>
            <a:lvl2pPr algn="l">
              <a:defRPr sz="1600">
                <a:solidFill>
                  <a:schemeClr val="tx1">
                    <a:lumMod val="50000"/>
                    <a:lumOff val="50000"/>
                  </a:schemeClr>
                </a:solidFill>
              </a:defRPr>
            </a:lvl2pPr>
            <a:lvl3pPr algn="l">
              <a:defRPr sz="1600">
                <a:solidFill>
                  <a:schemeClr val="tx1">
                    <a:lumMod val="50000"/>
                    <a:lumOff val="50000"/>
                  </a:schemeClr>
                </a:solidFill>
              </a:defRPr>
            </a:lvl3pPr>
            <a:lvl4pPr algn="l">
              <a:defRPr sz="1600">
                <a:solidFill>
                  <a:schemeClr val="tx1">
                    <a:lumMod val="50000"/>
                    <a:lumOff val="50000"/>
                  </a:schemeClr>
                </a:solidFill>
              </a:defRPr>
            </a:lvl4pPr>
            <a:lvl5pPr algn="l">
              <a:defRPr sz="1600">
                <a:solidFill>
                  <a:schemeClr val="tx1">
                    <a:lumMod val="50000"/>
                    <a:lumOff val="50000"/>
                  </a:schemeClr>
                </a:solidFill>
              </a:defRPr>
            </a:lvl5pPr>
          </a:lstStyle>
          <a:p>
            <a:pPr lvl="0"/>
            <a:r>
              <a:rPr lang="en-US" dirty="0" err="1"/>
              <a:t>dolecae</a:t>
            </a:r>
            <a:r>
              <a:rPr lang="en-US" dirty="0"/>
              <a:t> </a:t>
            </a:r>
            <a:r>
              <a:rPr lang="en-US" dirty="0" err="1"/>
              <a:t>maximporro</a:t>
            </a:r>
            <a:r>
              <a:rPr lang="en-US" dirty="0"/>
              <a:t> </a:t>
            </a:r>
            <a:r>
              <a:rPr lang="en-US" dirty="0" err="1"/>
              <a:t>omnis</a:t>
            </a:r>
            <a:r>
              <a:rPr lang="en-US" dirty="0"/>
              <a:t> quod </a:t>
            </a:r>
            <a:r>
              <a:rPr lang="en-US" dirty="0" err="1"/>
              <a:t>mosam</a:t>
            </a:r>
            <a:r>
              <a:rPr lang="en-US" dirty="0"/>
              <a:t> quo de </a:t>
            </a:r>
            <a:r>
              <a:rPr lang="en-US" dirty="0" err="1"/>
              <a:t>mos</a:t>
            </a:r>
            <a:r>
              <a:rPr lang="en-US" dirty="0"/>
              <a:t> et pro qui </a:t>
            </a:r>
            <a:r>
              <a:rPr lang="en-US" dirty="0" err="1"/>
              <a:t>quamus</a:t>
            </a:r>
            <a:r>
              <a:rPr lang="en-US" dirty="0"/>
              <a:t>. </a:t>
            </a:r>
          </a:p>
          <a:p>
            <a:pPr lvl="0"/>
            <a:r>
              <a:rPr lang="en-US" dirty="0" err="1"/>
              <a:t>Sunt</a:t>
            </a:r>
            <a:r>
              <a:rPr lang="en-US" dirty="0"/>
              <a:t> </a:t>
            </a:r>
            <a:r>
              <a:rPr lang="en-US" dirty="0" err="1"/>
              <a:t>harum</a:t>
            </a:r>
            <a:r>
              <a:rPr lang="en-US" dirty="0"/>
              <a:t> </a:t>
            </a:r>
            <a:r>
              <a:rPr lang="en-US" dirty="0" err="1"/>
              <a:t>dolo</a:t>
            </a:r>
            <a:r>
              <a:rPr lang="en-US" dirty="0"/>
              <a:t> </a:t>
            </a:r>
            <a:r>
              <a:rPr lang="en-US" dirty="0" err="1"/>
              <a:t>cuptiis</a:t>
            </a:r>
            <a:r>
              <a:rPr lang="en-US" dirty="0"/>
              <a:t> </a:t>
            </a:r>
            <a:r>
              <a:rPr lang="en-US" dirty="0" err="1"/>
              <a:t>nobis</a:t>
            </a:r>
            <a:r>
              <a:rPr lang="en-US" dirty="0"/>
              <a:t> </a:t>
            </a:r>
            <a:r>
              <a:rPr lang="en-US" dirty="0" err="1"/>
              <a:t>exerumqui</a:t>
            </a:r>
            <a:r>
              <a:rPr lang="en-US" dirty="0"/>
              <a:t> </a:t>
            </a:r>
            <a:r>
              <a:rPr lang="en-US" dirty="0" err="1"/>
              <a:t>voluptas</a:t>
            </a:r>
            <a:r>
              <a:rPr lang="en-US" dirty="0"/>
              <a:t> di qui </a:t>
            </a:r>
            <a:r>
              <a:rPr lang="en-US" dirty="0" err="1"/>
              <a:t>que</a:t>
            </a:r>
            <a:r>
              <a:rPr lang="en-US" dirty="0"/>
              <a:t> des maxim vid </a:t>
            </a:r>
            <a:r>
              <a:rPr lang="en-US" dirty="0" err="1"/>
              <a:t>que</a:t>
            </a:r>
            <a:r>
              <a:rPr lang="en-US" dirty="0"/>
              <a:t> </a:t>
            </a:r>
            <a:r>
              <a:rPr lang="en-US" dirty="0" err="1"/>
              <a:t>officia</a:t>
            </a:r>
            <a:r>
              <a:rPr lang="en-US" dirty="0"/>
              <a:t> </a:t>
            </a:r>
            <a:r>
              <a:rPr lang="en-US" dirty="0" err="1"/>
              <a:t>nos</a:t>
            </a:r>
            <a:r>
              <a:rPr lang="en-US" dirty="0"/>
              <a:t> </a:t>
            </a:r>
            <a:r>
              <a:rPr lang="en-US" dirty="0" err="1"/>
              <a:t>nam</a:t>
            </a:r>
            <a:r>
              <a:rPr lang="en-US" dirty="0"/>
              <a:t> </a:t>
            </a:r>
            <a:r>
              <a:rPr lang="en-US" dirty="0" err="1"/>
              <a:t>enis</a:t>
            </a:r>
            <a:r>
              <a:rPr lang="en-US" dirty="0"/>
              <a:t>.</a:t>
            </a:r>
          </a:p>
          <a:p>
            <a:pPr lvl="0"/>
            <a:r>
              <a:rPr lang="en-US" dirty="0"/>
              <a:t>Ma </a:t>
            </a:r>
            <a:r>
              <a:rPr lang="en-US" dirty="0" err="1"/>
              <a:t>aut</a:t>
            </a:r>
            <a:r>
              <a:rPr lang="en-US" dirty="0"/>
              <a:t> </a:t>
            </a:r>
            <a:r>
              <a:rPr lang="en-US" dirty="0" err="1"/>
              <a:t>eosanimusam</a:t>
            </a:r>
            <a:r>
              <a:rPr lang="en-US" dirty="0"/>
              <a:t> </a:t>
            </a:r>
            <a:r>
              <a:rPr lang="en-US" dirty="0" err="1"/>
              <a:t>ute</a:t>
            </a:r>
            <a:r>
              <a:rPr lang="en-US" dirty="0"/>
              <a:t> </a:t>
            </a:r>
            <a:r>
              <a:rPr lang="en-US" dirty="0" err="1"/>
              <a:t>eos</a:t>
            </a:r>
            <a:r>
              <a:rPr lang="en-US" dirty="0"/>
              <a:t> quae. </a:t>
            </a:r>
            <a:r>
              <a:rPr lang="en-US" dirty="0" err="1"/>
              <a:t>Epra</a:t>
            </a:r>
            <a:r>
              <a:rPr lang="en-US" dirty="0"/>
              <a:t> qui </a:t>
            </a:r>
            <a:r>
              <a:rPr lang="en-US" dirty="0" err="1"/>
              <a:t>dollupid</a:t>
            </a:r>
            <a:r>
              <a:rPr lang="en-US" dirty="0"/>
              <a:t> </a:t>
            </a:r>
            <a:r>
              <a:rPr lang="en-US" dirty="0" err="1"/>
              <a:t>quis</a:t>
            </a:r>
            <a:r>
              <a:rPr lang="en-US" dirty="0"/>
              <a:t> </a:t>
            </a:r>
            <a:r>
              <a:rPr lang="en-US" dirty="0" err="1"/>
              <a:t>ipsandam</a:t>
            </a:r>
            <a:r>
              <a:rPr lang="en-US" dirty="0"/>
              <a:t>.</a:t>
            </a:r>
          </a:p>
          <a:p>
            <a:pPr lvl="0"/>
            <a:r>
              <a:rPr lang="en-US" dirty="0" err="1"/>
              <a:t>Omnihit</a:t>
            </a:r>
            <a:r>
              <a:rPr lang="en-US" dirty="0"/>
              <a:t> </a:t>
            </a:r>
            <a:r>
              <a:rPr lang="en-US" dirty="0" err="1"/>
              <a:t>doluptatqui</a:t>
            </a:r>
            <a:r>
              <a:rPr lang="en-US" dirty="0"/>
              <a:t> od qui </a:t>
            </a:r>
            <a:r>
              <a:rPr lang="en-US" dirty="0" err="1"/>
              <a:t>omnis</a:t>
            </a:r>
            <a:r>
              <a:rPr lang="en-US" dirty="0"/>
              <a:t> </a:t>
            </a:r>
            <a:r>
              <a:rPr lang="en-US" dirty="0" err="1"/>
              <a:t>ut</a:t>
            </a:r>
            <a:r>
              <a:rPr lang="en-US" dirty="0"/>
              <a:t> as et et </a:t>
            </a:r>
            <a:r>
              <a:rPr lang="en-US" dirty="0" err="1"/>
              <a:t>laut</a:t>
            </a:r>
            <a:r>
              <a:rPr lang="en-US" dirty="0"/>
              <a:t> </a:t>
            </a:r>
            <a:r>
              <a:rPr lang="en-US" dirty="0" err="1"/>
              <a:t>estisquiae</a:t>
            </a:r>
            <a:r>
              <a:rPr lang="en-US" dirty="0"/>
              <a:t>. </a:t>
            </a:r>
          </a:p>
        </p:txBody>
      </p:sp>
    </p:spTree>
    <p:extLst>
      <p:ext uri="{BB962C8B-B14F-4D97-AF65-F5344CB8AC3E}">
        <p14:creationId xmlns:p14="http://schemas.microsoft.com/office/powerpoint/2010/main" val="19792238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19FEFF8-F258-C742-9498-91B41C2B7C51}" type="datetimeFigureOut">
              <a:rPr lang="en-US" smtClean="0"/>
              <a:t>02/10/2023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F0F369-6F5B-EB46-9A0D-877321C05FEF}" type="slidenum">
              <a:rPr lang="en-US" smtClean="0"/>
              <a:t>‹#›</a:t>
            </a:fld>
            <a:endParaRPr lang="en-US"/>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19FEFF8-F258-C742-9498-91B41C2B7C51}" type="datetimeFigureOut">
              <a:rPr lang="en-US" smtClean="0"/>
              <a:t>02/10/2023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F0F369-6F5B-EB46-9A0D-877321C05FEF}" type="slidenum">
              <a:rPr lang="en-US" smtClean="0"/>
              <a:t>‹#›</a:t>
            </a:fld>
            <a:endParaRPr lang="en-US"/>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4"/>
            <a:ext cx="5386917"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4"/>
            <a:ext cx="5389033"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19FEFF8-F258-C742-9498-91B41C2B7C51}" type="datetimeFigureOut">
              <a:rPr lang="en-US" smtClean="0"/>
              <a:t>02/10/2023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5F0F369-6F5B-EB46-9A0D-877321C05FEF}" type="slidenum">
              <a:rPr lang="en-US" smtClean="0"/>
              <a:t>‹#›</a:t>
            </a:fld>
            <a:endParaRPr lang="en-US"/>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19FEFF8-F258-C742-9498-91B41C2B7C51}" type="datetimeFigureOut">
              <a:rPr lang="en-US" smtClean="0"/>
              <a:t>02/10/2023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5F0F369-6F5B-EB46-9A0D-877321C05FEF}" type="slidenum">
              <a:rPr lang="en-US" smtClean="0"/>
              <a:t>‹#›</a:t>
            </a:fld>
            <a:endParaRPr lang="en-US"/>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9FEFF8-F258-C742-9498-91B41C2B7C51}" type="datetimeFigureOut">
              <a:rPr lang="en-US" smtClean="0"/>
              <a:t>02/10/2023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5F0F369-6F5B-EB46-9A0D-877321C05FEF}" type="slidenum">
              <a:rPr lang="en-US" smtClean="0"/>
              <a:t>‹#›</a:t>
            </a:fld>
            <a:endParaRPr lang="en-US"/>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19FEFF8-F258-C742-9498-91B41C2B7C51}" type="datetimeFigureOut">
              <a:rPr lang="en-US" smtClean="0"/>
              <a:t>02/10/2023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F0F369-6F5B-EB46-9A0D-877321C05FEF}" type="slidenum">
              <a:rPr lang="en-US" smtClean="0"/>
              <a:t>‹#›</a:t>
            </a:fld>
            <a:endParaRPr lang="en-US"/>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2389717" y="5367339"/>
            <a:ext cx="73152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19FEFF8-F258-C742-9498-91B41C2B7C51}" type="datetimeFigureOut">
              <a:rPr lang="en-US" smtClean="0"/>
              <a:t>02/10/2023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F0F369-6F5B-EB46-9A0D-877321C05FEF}" type="slidenum">
              <a:rPr lang="en-US" smtClean="0"/>
              <a:t>‹#›</a:t>
            </a:fld>
            <a:endParaRPr lang="en-US"/>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5" Type="http://schemas.openxmlformats.org/officeDocument/2006/relationships/theme" Target="../theme/theme3.xml"/><Relationship Id="rId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9FEFF8-F258-C742-9498-91B41C2B7C51}" type="datetimeFigureOut">
              <a:rPr lang="en-US" smtClean="0"/>
              <a:t>02/10/2023</a:t>
            </a:fld>
            <a:endParaRPr lang="en-US"/>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F0F369-6F5B-EB46-9A0D-877321C05FEF}"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444770E-40B3-CE43-B2AE-C51F4141C0D9}"/>
              </a:ext>
            </a:extLst>
          </p:cNvPr>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1AC5132-DD40-C443-B619-AF26B9B85BA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94001D-472A-6D4C-B325-2B034D34E1C8}"/>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6A741F-EA1F-4240-90B2-11C28DE28E1C}" type="datetimeFigureOut">
              <a:rPr lang="en-US" smtClean="0"/>
              <a:t>02/10/2023</a:t>
            </a:fld>
            <a:endParaRPr lang="en-US"/>
          </a:p>
        </p:txBody>
      </p:sp>
      <p:sp>
        <p:nvSpPr>
          <p:cNvPr id="5" name="Footer Placeholder 4">
            <a:extLst>
              <a:ext uri="{FF2B5EF4-FFF2-40B4-BE49-F238E27FC236}">
                <a16:creationId xmlns:a16="http://schemas.microsoft.com/office/drawing/2014/main" id="{E20DCFFD-A96E-654D-9500-915F1212FA24}"/>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EF39945-048F-6F4D-9ECB-5F5292E391E7}"/>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8EA16D-AEA4-6341-A63E-7A805A253C49}" type="slidenum">
              <a:rPr lang="en-US" smtClean="0"/>
              <a:t>‹#›</a:t>
            </a:fld>
            <a:endParaRPr lang="en-US"/>
          </a:p>
        </p:txBody>
      </p:sp>
    </p:spTree>
    <p:extLst>
      <p:ext uri="{BB962C8B-B14F-4D97-AF65-F5344CB8AC3E}">
        <p14:creationId xmlns:p14="http://schemas.microsoft.com/office/powerpoint/2010/main" val="282575744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5167"/>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1"/>
            <a:ext cx="10972800" cy="452543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51414459"/>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Lst>
  <p:txStyles>
    <p:titleStyle>
      <a:lvl1pPr algn="ctr" defTabSz="609585" rtl="0" eaLnBrk="1" latinLnBrk="0" hangingPunct="1">
        <a:spcBef>
          <a:spcPct val="0"/>
        </a:spcBef>
        <a:buNone/>
        <a:defRPr sz="3200" b="1" kern="1200">
          <a:solidFill>
            <a:schemeClr val="tx1"/>
          </a:solidFill>
          <a:latin typeface="Tahoma"/>
          <a:ea typeface="+mj-ea"/>
          <a:cs typeface="Tahoma"/>
        </a:defRPr>
      </a:lvl1pPr>
    </p:titleStyle>
    <p:bodyStyle>
      <a:lvl1pPr marL="0" indent="0" algn="l" defTabSz="609585" rtl="0" eaLnBrk="1" latinLnBrk="0" hangingPunct="1">
        <a:spcBef>
          <a:spcPct val="20000"/>
        </a:spcBef>
        <a:buFont typeface="Arial"/>
        <a:buNone/>
        <a:defRPr sz="1867" kern="1200">
          <a:solidFill>
            <a:schemeClr val="tx1"/>
          </a:solidFill>
          <a:latin typeface="Tahoma"/>
          <a:ea typeface="+mn-ea"/>
          <a:cs typeface="Tahoma"/>
        </a:defRPr>
      </a:lvl1pPr>
      <a:lvl2pPr marL="609585" indent="0" algn="l" defTabSz="609585" rtl="0" eaLnBrk="1" latinLnBrk="0" hangingPunct="1">
        <a:spcBef>
          <a:spcPct val="20000"/>
        </a:spcBef>
        <a:buFont typeface="Arial"/>
        <a:buNone/>
        <a:defRPr sz="1867" kern="1200">
          <a:solidFill>
            <a:schemeClr val="tx1"/>
          </a:solidFill>
          <a:latin typeface="Tahoma"/>
          <a:ea typeface="+mn-ea"/>
          <a:cs typeface="Tahoma"/>
        </a:defRPr>
      </a:lvl2pPr>
      <a:lvl3pPr marL="1219170" indent="0" algn="l" defTabSz="609585" rtl="0" eaLnBrk="1" latinLnBrk="0" hangingPunct="1">
        <a:spcBef>
          <a:spcPct val="20000"/>
        </a:spcBef>
        <a:buFont typeface="Arial"/>
        <a:buNone/>
        <a:defRPr sz="1867" kern="1200">
          <a:solidFill>
            <a:schemeClr val="tx1"/>
          </a:solidFill>
          <a:latin typeface="Tahoma"/>
          <a:ea typeface="+mn-ea"/>
          <a:cs typeface="Tahoma"/>
        </a:defRPr>
      </a:lvl3pPr>
      <a:lvl4pPr marL="1828754" indent="0" algn="l" defTabSz="609585" rtl="0" eaLnBrk="1" latinLnBrk="0" hangingPunct="1">
        <a:spcBef>
          <a:spcPct val="20000"/>
        </a:spcBef>
        <a:buFont typeface="Arial"/>
        <a:buNone/>
        <a:defRPr sz="1867" kern="1200">
          <a:solidFill>
            <a:schemeClr val="tx1"/>
          </a:solidFill>
          <a:latin typeface="Tahoma"/>
          <a:ea typeface="+mn-ea"/>
          <a:cs typeface="Tahoma"/>
        </a:defRPr>
      </a:lvl4pPr>
      <a:lvl5pPr marL="2438339" indent="0" algn="l" defTabSz="609585" rtl="0" eaLnBrk="1" latinLnBrk="0" hangingPunct="1">
        <a:spcBef>
          <a:spcPct val="20000"/>
        </a:spcBef>
        <a:buFont typeface="Arial"/>
        <a:buNone/>
        <a:defRPr sz="1867" kern="1200">
          <a:solidFill>
            <a:schemeClr val="tx1"/>
          </a:solidFill>
          <a:latin typeface="Tahoma"/>
          <a:ea typeface="+mn-ea"/>
          <a:cs typeface="Tahoma"/>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2" Type="http://schemas.openxmlformats.org/officeDocument/2006/relationships/hyperlink" Target="https://sidra.cloud-cme.com/default.asp" TargetMode="External"/><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673557" y="265724"/>
            <a:ext cx="10971367" cy="5548923"/>
          </a:xfrm>
          <a:prstGeom prst="rect">
            <a:avLst/>
          </a:prstGeom>
        </p:spPr>
        <p:txBody>
          <a:bodyPr vert="horz" lIns="160380" tIns="80189" rIns="160380" bIns="80189" rtlCol="0" anchor="ctr">
            <a:noAutofit/>
          </a:bodyPr>
          <a:lstStyle>
            <a:lvl1pPr algn="l" defTabSz="902147" rtl="0" eaLnBrk="1" latinLnBrk="0" hangingPunct="1">
              <a:lnSpc>
                <a:spcPct val="90000"/>
              </a:lnSpc>
              <a:spcBef>
                <a:spcPct val="0"/>
              </a:spcBef>
              <a:buNone/>
              <a:defRPr sz="3200" kern="1200">
                <a:solidFill>
                  <a:schemeClr val="tx1">
                    <a:lumMod val="75000"/>
                    <a:lumOff val="25000"/>
                  </a:schemeClr>
                </a:solidFill>
                <a:latin typeface="Helvetica Neue (Headings)"/>
                <a:ea typeface="+mj-ea"/>
                <a:cs typeface="Helvetica" panose="020B0604020202020204" pitchFamily="34" charset="0"/>
              </a:defRPr>
            </a:lvl1pPr>
          </a:lstStyle>
          <a:p>
            <a:pPr algn="ctr" defTabSz="1202833">
              <a:lnSpc>
                <a:spcPct val="80000"/>
              </a:lnSpc>
            </a:pPr>
            <a:r>
              <a:rPr lang="en-US" sz="4267" dirty="0">
                <a:solidFill>
                  <a:prstClr val="black">
                    <a:lumMod val="75000"/>
                    <a:lumOff val="25000"/>
                  </a:prstClr>
                </a:solidFill>
                <a:effectLst>
                  <a:outerShdw blurRad="38100" dist="38100" dir="2700000" algn="tl">
                    <a:srgbClr val="000000">
                      <a:alpha val="43137"/>
                    </a:srgbClr>
                  </a:outerShdw>
                </a:effectLst>
              </a:rPr>
              <a:t>DISCLOSURE </a:t>
            </a:r>
          </a:p>
          <a:p>
            <a:pPr algn="ctr" defTabSz="1202833">
              <a:lnSpc>
                <a:spcPct val="80000"/>
              </a:lnSpc>
            </a:pPr>
            <a:endParaRPr lang="en-US" sz="4267" dirty="0">
              <a:solidFill>
                <a:prstClr val="black">
                  <a:lumMod val="75000"/>
                  <a:lumOff val="25000"/>
                </a:prstClr>
              </a:solidFill>
              <a:effectLst>
                <a:outerShdw blurRad="38100" dist="38100" dir="2700000" algn="tl">
                  <a:srgbClr val="000000">
                    <a:alpha val="43137"/>
                  </a:srgbClr>
                </a:outerShdw>
              </a:effectLst>
            </a:endParaRPr>
          </a:p>
          <a:p>
            <a:pPr algn="ctr" defTabSz="1202833">
              <a:lnSpc>
                <a:spcPct val="80000"/>
              </a:lnSpc>
            </a:pPr>
            <a:r>
              <a:rPr lang="en-US" sz="4267" dirty="0">
                <a:solidFill>
                  <a:prstClr val="black">
                    <a:lumMod val="75000"/>
                    <a:lumOff val="25000"/>
                  </a:prstClr>
                </a:solidFill>
                <a:effectLst>
                  <a:outerShdw blurRad="38100" dist="38100" dir="2700000" algn="tl">
                    <a:srgbClr val="000000">
                      <a:alpha val="43137"/>
                    </a:srgbClr>
                  </a:outerShdw>
                </a:effectLst>
              </a:rPr>
              <a:t>I do not have financial or any other relevant relationships with commercial interest to disclose.</a:t>
            </a:r>
            <a:endParaRPr lang="en-US" altLang="en-US" sz="4267" dirty="0">
              <a:solidFill>
                <a:prstClr val="black">
                  <a:lumMod val="75000"/>
                  <a:lumOff val="25000"/>
                </a:prst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753107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06402" y="319314"/>
            <a:ext cx="11494781" cy="5432809"/>
          </a:xfrm>
          <a:prstGeom prst="rect">
            <a:avLst/>
          </a:prstGeom>
        </p:spPr>
        <p:txBody>
          <a:bodyPr vert="horz" lIns="160380" tIns="80189" rIns="160380" bIns="80189" rtlCol="0" anchor="ctr">
            <a:noAutofit/>
          </a:bodyPr>
          <a:lstStyle>
            <a:lvl1pPr algn="l" defTabSz="902147" rtl="0" eaLnBrk="1" latinLnBrk="0" hangingPunct="1">
              <a:lnSpc>
                <a:spcPct val="90000"/>
              </a:lnSpc>
              <a:spcBef>
                <a:spcPct val="0"/>
              </a:spcBef>
              <a:buNone/>
              <a:defRPr sz="3200" kern="1200">
                <a:solidFill>
                  <a:schemeClr val="tx1">
                    <a:lumMod val="75000"/>
                    <a:lumOff val="25000"/>
                  </a:schemeClr>
                </a:solidFill>
                <a:latin typeface="Helvetica Neue (Headings)"/>
                <a:ea typeface="+mj-ea"/>
                <a:cs typeface="Helvetica" panose="020B0604020202020204" pitchFamily="34" charset="0"/>
              </a:defRPr>
            </a:lvl1pPr>
          </a:lstStyle>
          <a:p>
            <a:pPr algn="ctr">
              <a:lnSpc>
                <a:spcPct val="80000"/>
              </a:lnSpc>
            </a:pPr>
            <a:r>
              <a:rPr lang="en-US" sz="3600" b="1" dirty="0" err="1">
                <a:cs typeface="Arial" panose="020B0604020202020204" pitchFamily="34" charset="0"/>
              </a:rPr>
              <a:t>CloudCME</a:t>
            </a:r>
            <a:r>
              <a:rPr lang="en-US" sz="3600" b="1" dirty="0">
                <a:cs typeface="Arial" panose="020B0604020202020204" pitchFamily="34" charset="0"/>
              </a:rPr>
              <a:t> Sidra Portal </a:t>
            </a:r>
          </a:p>
          <a:p>
            <a:pPr algn="ctr">
              <a:lnSpc>
                <a:spcPct val="80000"/>
              </a:lnSpc>
            </a:pPr>
            <a:endParaRPr lang="en-US" sz="3600" dirty="0">
              <a:cs typeface="Arial" panose="020B0604020202020204" pitchFamily="34" charset="0"/>
            </a:endParaRPr>
          </a:p>
          <a:p>
            <a:pPr algn="ctr">
              <a:lnSpc>
                <a:spcPct val="80000"/>
              </a:lnSpc>
            </a:pPr>
            <a:r>
              <a:rPr lang="en-US" sz="3600" dirty="0">
                <a:cs typeface="Arial" panose="020B0604020202020204" pitchFamily="34" charset="0"/>
              </a:rPr>
              <a:t>External website – situated on the Cloud, does not require Sidra networks to sign in. </a:t>
            </a:r>
          </a:p>
          <a:p>
            <a:pPr algn="ctr">
              <a:lnSpc>
                <a:spcPct val="80000"/>
              </a:lnSpc>
            </a:pPr>
            <a:endParaRPr lang="en-US" sz="3600" dirty="0">
              <a:cs typeface="Arial" panose="020B0604020202020204" pitchFamily="34" charset="0"/>
            </a:endParaRPr>
          </a:p>
          <a:p>
            <a:pPr algn="ctr">
              <a:lnSpc>
                <a:spcPct val="80000"/>
              </a:lnSpc>
            </a:pPr>
            <a:r>
              <a:rPr lang="en-US" sz="3600" dirty="0">
                <a:cs typeface="Arial" panose="020B0604020202020204" pitchFamily="34" charset="0"/>
              </a:rPr>
              <a:t>Copy and paste the address into your google chrome browser at home or at work: </a:t>
            </a:r>
          </a:p>
          <a:p>
            <a:pPr algn="ctr">
              <a:lnSpc>
                <a:spcPct val="80000"/>
              </a:lnSpc>
            </a:pPr>
            <a:endParaRPr lang="en-US" sz="3600" dirty="0">
              <a:cs typeface="Arial" panose="020B0604020202020204" pitchFamily="34" charset="0"/>
            </a:endParaRPr>
          </a:p>
          <a:p>
            <a:pPr algn="ctr">
              <a:lnSpc>
                <a:spcPct val="80000"/>
              </a:lnSpc>
            </a:pPr>
            <a:r>
              <a:rPr lang="en-US" sz="3600" dirty="0">
                <a:cs typeface="Arial" panose="020B0604020202020204" pitchFamily="34" charset="0"/>
                <a:hlinkClick r:id="rId2"/>
              </a:rPr>
              <a:t>https://sidra.cloud-cme.com/default.asp</a:t>
            </a:r>
            <a:r>
              <a:rPr lang="en-US" sz="3600" dirty="0">
                <a:cs typeface="Arial" panose="020B0604020202020204" pitchFamily="34" charset="0"/>
              </a:rPr>
              <a:t> </a:t>
            </a:r>
            <a:endParaRPr lang="en-US" altLang="en-US" sz="2800" dirty="0">
              <a:effectLst>
                <a:outerShdw blurRad="38100" dist="38100" dir="2700000" algn="tl">
                  <a:srgbClr val="000000">
                    <a:alpha val="43137"/>
                  </a:srgbClr>
                </a:outerShdw>
              </a:effectLst>
              <a:cs typeface="Arial" panose="020B0604020202020204" pitchFamily="34" charset="0"/>
            </a:endParaRPr>
          </a:p>
        </p:txBody>
      </p:sp>
    </p:spTree>
    <p:extLst>
      <p:ext uri="{BB962C8B-B14F-4D97-AF65-F5344CB8AC3E}">
        <p14:creationId xmlns:p14="http://schemas.microsoft.com/office/powerpoint/2010/main" val="22896898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991600" y="263929"/>
            <a:ext cx="2871817" cy="4832092"/>
          </a:xfrm>
          <a:prstGeom prst="rect">
            <a:avLst/>
          </a:prstGeom>
          <a:noFill/>
        </p:spPr>
        <p:txBody>
          <a:bodyPr wrap="square" rtlCol="0">
            <a:spAutoFit/>
          </a:bodyPr>
          <a:lstStyle/>
          <a:p>
            <a:endParaRPr lang="en-US" sz="2800" dirty="0">
              <a:latin typeface="Helvetica Neue (Headings)"/>
              <a:cs typeface="Arial" panose="020B0604020202020204" pitchFamily="34" charset="0"/>
            </a:endParaRPr>
          </a:p>
          <a:p>
            <a:r>
              <a:rPr lang="en-US" sz="2800" dirty="0">
                <a:latin typeface="Helvetica Neue (Headings)"/>
                <a:cs typeface="Arial" panose="020B0604020202020204" pitchFamily="34" charset="0"/>
              </a:rPr>
              <a:t>Are you a speaker, moderator, facilitator or planner? </a:t>
            </a:r>
          </a:p>
          <a:p>
            <a:endParaRPr lang="en-US" sz="2800" dirty="0">
              <a:latin typeface="Helvetica Neue (Headings)"/>
              <a:cs typeface="Arial" panose="020B0604020202020204" pitchFamily="34" charset="0"/>
            </a:endParaRPr>
          </a:p>
          <a:p>
            <a:endParaRPr lang="en-US" sz="2800" dirty="0">
              <a:latin typeface="Helvetica Neue (Headings)"/>
              <a:cs typeface="Arial" panose="020B0604020202020204" pitchFamily="34" charset="0"/>
            </a:endParaRPr>
          </a:p>
          <a:p>
            <a:endParaRPr lang="en-US" sz="2800" dirty="0">
              <a:latin typeface="Helvetica Neue (Headings)"/>
              <a:cs typeface="Arial" panose="020B0604020202020204" pitchFamily="34" charset="0"/>
            </a:endParaRPr>
          </a:p>
          <a:p>
            <a:r>
              <a:rPr lang="en-US" sz="2800" dirty="0">
                <a:latin typeface="Helvetica Neue (Headings)"/>
                <a:cs typeface="Arial" panose="020B0604020202020204" pitchFamily="34" charset="0"/>
              </a:rPr>
              <a:t>Complete your </a:t>
            </a:r>
            <a:r>
              <a:rPr lang="en-US" sz="2800" b="1" dirty="0">
                <a:solidFill>
                  <a:srgbClr val="019288"/>
                </a:solidFill>
                <a:latin typeface="Helvetica Neue (Headings)"/>
                <a:cs typeface="Arial" panose="020B0604020202020204" pitchFamily="34" charset="0"/>
              </a:rPr>
              <a:t>DISCLOSURE</a:t>
            </a:r>
          </a:p>
        </p:txBody>
      </p:sp>
      <p:pic>
        <p:nvPicPr>
          <p:cNvPr id="2" name="Picture 1"/>
          <p:cNvPicPr>
            <a:picLocks noChangeAspect="1"/>
          </p:cNvPicPr>
          <p:nvPr/>
        </p:nvPicPr>
        <p:blipFill>
          <a:blip r:embed="rId2"/>
          <a:stretch>
            <a:fillRect/>
          </a:stretch>
        </p:blipFill>
        <p:spPr>
          <a:xfrm>
            <a:off x="52045" y="149629"/>
            <a:ext cx="8711659" cy="5451071"/>
          </a:xfrm>
          <a:prstGeom prst="rect">
            <a:avLst/>
          </a:prstGeom>
        </p:spPr>
      </p:pic>
    </p:spTree>
    <p:extLst>
      <p:ext uri="{BB962C8B-B14F-4D97-AF65-F5344CB8AC3E}">
        <p14:creationId xmlns:p14="http://schemas.microsoft.com/office/powerpoint/2010/main" val="23010375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94388" y="938210"/>
            <a:ext cx="9647139" cy="375061"/>
          </a:xfrm>
        </p:spPr>
        <p:txBody>
          <a:bodyPr/>
          <a:lstStyle/>
          <a:p>
            <a:pPr algn="ctr"/>
            <a:r>
              <a:rPr lang="en-US" dirty="0">
                <a:latin typeface="Helvetica Neue (Headings)"/>
                <a:cs typeface="Arial" panose="020B0604020202020204" pitchFamily="34" charset="0"/>
              </a:rPr>
              <a:t>Learning Objectives</a:t>
            </a:r>
          </a:p>
        </p:txBody>
      </p:sp>
      <p:sp>
        <p:nvSpPr>
          <p:cNvPr id="4" name="Text Placeholder 3"/>
          <p:cNvSpPr>
            <a:spLocks noGrp="1"/>
          </p:cNvSpPr>
          <p:nvPr>
            <p:ph type="body" sz="quarter" idx="12"/>
          </p:nvPr>
        </p:nvSpPr>
        <p:spPr>
          <a:xfrm>
            <a:off x="499533" y="1745673"/>
            <a:ext cx="10672772" cy="3524596"/>
          </a:xfrm>
        </p:spPr>
        <p:txBody>
          <a:bodyPr/>
          <a:lstStyle/>
          <a:p>
            <a:r>
              <a:rPr lang="en-US" sz="3200" dirty="0">
                <a:solidFill>
                  <a:schemeClr val="tx1"/>
                </a:solidFill>
                <a:latin typeface="Helvetica Neue (Headings)"/>
                <a:cs typeface="Arial" panose="020B0604020202020204" pitchFamily="34" charset="0"/>
              </a:rPr>
              <a:t>By the end of the session, participants will be able to: </a:t>
            </a:r>
            <a:br>
              <a:rPr lang="en-US" sz="3200" dirty="0">
                <a:solidFill>
                  <a:schemeClr val="tx1"/>
                </a:solidFill>
                <a:latin typeface="Helvetica Neue (Headings)"/>
                <a:cs typeface="Arial" panose="020B0604020202020204" pitchFamily="34" charset="0"/>
              </a:rPr>
            </a:br>
            <a:endParaRPr lang="en-US" sz="3200" dirty="0">
              <a:solidFill>
                <a:schemeClr val="tx1"/>
              </a:solidFill>
              <a:latin typeface="Helvetica Neue (Headings)"/>
              <a:cs typeface="Arial" panose="020B0604020202020204" pitchFamily="34" charset="0"/>
            </a:endParaRPr>
          </a:p>
          <a:p>
            <a:pPr marL="342900" indent="-342900">
              <a:buAutoNum type="arabicPeriod"/>
            </a:pPr>
            <a:r>
              <a:rPr lang="en-US" sz="3200" dirty="0">
                <a:solidFill>
                  <a:schemeClr val="tx1"/>
                </a:solidFill>
                <a:latin typeface="Helvetica Neue (Headings)"/>
                <a:cs typeface="Arial" panose="020B0604020202020204" pitchFamily="34" charset="0"/>
              </a:rPr>
              <a:t>Describe… </a:t>
            </a:r>
          </a:p>
          <a:p>
            <a:pPr marL="342900" indent="-342900">
              <a:buAutoNum type="arabicPeriod"/>
            </a:pPr>
            <a:r>
              <a:rPr lang="en-US" sz="3200" dirty="0">
                <a:solidFill>
                  <a:schemeClr val="tx1"/>
                </a:solidFill>
                <a:latin typeface="Helvetica Neue (Headings)"/>
                <a:cs typeface="Arial" panose="020B0604020202020204" pitchFamily="34" charset="0"/>
              </a:rPr>
              <a:t>Recognize… </a:t>
            </a:r>
          </a:p>
          <a:p>
            <a:pPr marL="342900" indent="-342900">
              <a:buAutoNum type="arabicPeriod"/>
            </a:pPr>
            <a:r>
              <a:rPr lang="en-US" sz="3200" dirty="0">
                <a:solidFill>
                  <a:schemeClr val="tx1"/>
                </a:solidFill>
                <a:latin typeface="Helvetica Neue (Headings)"/>
                <a:cs typeface="Arial" panose="020B0604020202020204" pitchFamily="34" charset="0"/>
              </a:rPr>
              <a:t>Evaluate… </a:t>
            </a:r>
          </a:p>
          <a:p>
            <a:pPr marL="342900" indent="-342900">
              <a:buAutoNum type="arabicPeriod"/>
            </a:pPr>
            <a:r>
              <a:rPr lang="en-US" sz="3200" dirty="0">
                <a:solidFill>
                  <a:schemeClr val="tx1"/>
                </a:solidFill>
                <a:latin typeface="Helvetica Neue (Headings)"/>
                <a:cs typeface="Arial" panose="020B0604020202020204" pitchFamily="34" charset="0"/>
              </a:rPr>
              <a:t>Explain…</a:t>
            </a:r>
          </a:p>
        </p:txBody>
      </p:sp>
    </p:spTree>
    <p:extLst>
      <p:ext uri="{BB962C8B-B14F-4D97-AF65-F5344CB8AC3E}">
        <p14:creationId xmlns:p14="http://schemas.microsoft.com/office/powerpoint/2010/main" val="28634897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673557" y="116374"/>
            <a:ext cx="10971367" cy="5511341"/>
          </a:xfrm>
          <a:prstGeom prst="rect">
            <a:avLst/>
          </a:prstGeom>
        </p:spPr>
        <p:txBody>
          <a:bodyPr vert="horz" lIns="160380" tIns="80189" rIns="160380" bIns="80189" rtlCol="0" anchor="ctr">
            <a:noAutofit/>
          </a:bodyPr>
          <a:lstStyle>
            <a:lvl1pPr algn="l" defTabSz="902147" rtl="0" eaLnBrk="1" latinLnBrk="0" hangingPunct="1">
              <a:lnSpc>
                <a:spcPct val="90000"/>
              </a:lnSpc>
              <a:spcBef>
                <a:spcPct val="0"/>
              </a:spcBef>
              <a:buNone/>
              <a:defRPr sz="3200" kern="1200">
                <a:solidFill>
                  <a:schemeClr val="tx1">
                    <a:lumMod val="75000"/>
                    <a:lumOff val="25000"/>
                  </a:schemeClr>
                </a:solidFill>
                <a:latin typeface="Helvetica Neue (Headings)"/>
                <a:ea typeface="+mj-ea"/>
                <a:cs typeface="Helvetica" panose="020B0604020202020204" pitchFamily="34" charset="0"/>
              </a:defRPr>
            </a:lvl1pPr>
          </a:lstStyle>
          <a:p>
            <a:pPr algn="ctr" defTabSz="1202833">
              <a:lnSpc>
                <a:spcPct val="80000"/>
              </a:lnSpc>
            </a:pPr>
            <a:r>
              <a:rPr lang="en-US" altLang="en-US" sz="4267" dirty="0">
                <a:solidFill>
                  <a:prstClr val="black">
                    <a:lumMod val="75000"/>
                    <a:lumOff val="25000"/>
                  </a:prstClr>
                </a:solidFill>
                <a:effectLst>
                  <a:outerShdw blurRad="38100" dist="38100" dir="2700000" algn="tl">
                    <a:srgbClr val="000000">
                      <a:alpha val="43137"/>
                    </a:srgbClr>
                  </a:outerShdw>
                </a:effectLst>
              </a:rPr>
              <a:t>DISCLOSURE</a:t>
            </a:r>
          </a:p>
          <a:p>
            <a:pPr defTabSz="1202833">
              <a:lnSpc>
                <a:spcPct val="80000"/>
              </a:lnSpc>
            </a:pPr>
            <a:endParaRPr lang="en-US" altLang="en-US" sz="4800" dirty="0">
              <a:solidFill>
                <a:prstClr val="black">
                  <a:lumMod val="75000"/>
                  <a:lumOff val="25000"/>
                </a:prstClr>
              </a:solidFill>
            </a:endParaRPr>
          </a:p>
          <a:p>
            <a:pPr algn="ctr"/>
            <a:r>
              <a:rPr lang="en-US" i="1" dirty="0"/>
              <a:t>I do have a financial or any other relevant relationships with commercial interest and control over educational content related to the products and/services of the commercial interest(s) to disclose. </a:t>
            </a:r>
            <a:endParaRPr lang="en-US" sz="3733" i="1" dirty="0">
              <a:solidFill>
                <a:prstClr val="black">
                  <a:lumMod val="75000"/>
                  <a:lumOff val="25000"/>
                </a:prstClr>
              </a:solidFill>
              <a:effectLst>
                <a:outerShdw blurRad="38100" dist="38100" dir="2700000" algn="tl">
                  <a:srgbClr val="000000">
                    <a:alpha val="43137"/>
                  </a:srgbClr>
                </a:outerShdw>
              </a:effectLst>
            </a:endParaRPr>
          </a:p>
          <a:p>
            <a:endParaRPr lang="en-US" sz="3733" i="1" dirty="0">
              <a:solidFill>
                <a:prstClr val="black">
                  <a:lumMod val="75000"/>
                  <a:lumOff val="25000"/>
                </a:prstClr>
              </a:solidFill>
              <a:effectLst>
                <a:outerShdw blurRad="38100" dist="38100" dir="2700000" algn="tl">
                  <a:srgbClr val="000000">
                    <a:alpha val="43137"/>
                  </a:srgbClr>
                </a:outerShdw>
              </a:effectLst>
            </a:endParaRPr>
          </a:p>
          <a:p>
            <a:r>
              <a:rPr lang="en-US" sz="2800" dirty="0">
                <a:solidFill>
                  <a:srgbClr val="019288"/>
                </a:solidFill>
              </a:rPr>
              <a:t>• Your name </a:t>
            </a:r>
          </a:p>
          <a:p>
            <a:r>
              <a:rPr lang="en-US" sz="2800" dirty="0">
                <a:solidFill>
                  <a:srgbClr val="019288"/>
                </a:solidFill>
              </a:rPr>
              <a:t>• Relationship(s) to the commercial interest </a:t>
            </a:r>
          </a:p>
          <a:p>
            <a:r>
              <a:rPr lang="en-US" sz="2800" dirty="0">
                <a:solidFill>
                  <a:srgbClr val="019288"/>
                </a:solidFill>
              </a:rPr>
              <a:t>• Name of the commercial interest </a:t>
            </a:r>
          </a:p>
          <a:p>
            <a:r>
              <a:rPr lang="en-US" sz="2800" dirty="0">
                <a:solidFill>
                  <a:srgbClr val="019288"/>
                </a:solidFill>
              </a:rPr>
              <a:t>• No logos or product endorsements</a:t>
            </a:r>
            <a:endParaRPr lang="en-US" sz="2800" i="1" dirty="0">
              <a:solidFill>
                <a:srgbClr val="019288"/>
              </a:solidFill>
            </a:endParaRPr>
          </a:p>
        </p:txBody>
      </p:sp>
    </p:spTree>
    <p:extLst>
      <p:ext uri="{BB962C8B-B14F-4D97-AF65-F5344CB8AC3E}">
        <p14:creationId xmlns:p14="http://schemas.microsoft.com/office/powerpoint/2010/main" val="5709622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673557" y="265724"/>
            <a:ext cx="10971367" cy="5548923"/>
          </a:xfrm>
          <a:prstGeom prst="rect">
            <a:avLst/>
          </a:prstGeom>
        </p:spPr>
        <p:txBody>
          <a:bodyPr vert="horz" lIns="160380" tIns="80189" rIns="160380" bIns="80189" rtlCol="0" anchor="ctr">
            <a:noAutofit/>
          </a:bodyPr>
          <a:lstStyle>
            <a:lvl1pPr algn="l" defTabSz="902147" rtl="0" eaLnBrk="1" latinLnBrk="0" hangingPunct="1">
              <a:lnSpc>
                <a:spcPct val="90000"/>
              </a:lnSpc>
              <a:spcBef>
                <a:spcPct val="0"/>
              </a:spcBef>
              <a:buNone/>
              <a:defRPr sz="3200" kern="1200">
                <a:solidFill>
                  <a:schemeClr val="tx1">
                    <a:lumMod val="75000"/>
                    <a:lumOff val="25000"/>
                  </a:schemeClr>
                </a:solidFill>
                <a:latin typeface="Helvetica Neue (Headings)"/>
                <a:ea typeface="+mj-ea"/>
                <a:cs typeface="Helvetica" panose="020B0604020202020204" pitchFamily="34" charset="0"/>
              </a:defRPr>
            </a:lvl1pPr>
          </a:lstStyle>
          <a:p>
            <a:pPr algn="ctr" defTabSz="1202833">
              <a:lnSpc>
                <a:spcPct val="80000"/>
              </a:lnSpc>
            </a:pPr>
            <a:r>
              <a:rPr lang="en-US" altLang="en-US" sz="4267" dirty="0">
                <a:solidFill>
                  <a:prstClr val="black">
                    <a:lumMod val="75000"/>
                    <a:lumOff val="25000"/>
                  </a:prstClr>
                </a:solidFill>
                <a:effectLst>
                  <a:outerShdw blurRad="38100" dist="38100" dir="2700000" algn="tl">
                    <a:srgbClr val="000000">
                      <a:alpha val="43137"/>
                    </a:srgbClr>
                  </a:outerShdw>
                </a:effectLst>
              </a:rPr>
              <a:t>DISCLOSURE</a:t>
            </a:r>
          </a:p>
          <a:p>
            <a:pPr defTabSz="1202833">
              <a:lnSpc>
                <a:spcPct val="80000"/>
              </a:lnSpc>
            </a:pPr>
            <a:endParaRPr lang="en-US" altLang="en-US" sz="4800" dirty="0">
              <a:solidFill>
                <a:prstClr val="black">
                  <a:lumMod val="75000"/>
                  <a:lumOff val="25000"/>
                </a:prstClr>
              </a:solidFill>
            </a:endParaRPr>
          </a:p>
          <a:p>
            <a:pPr algn="ctr" defTabSz="1202833">
              <a:lnSpc>
                <a:spcPct val="80000"/>
              </a:lnSpc>
            </a:pPr>
            <a:r>
              <a:rPr lang="en-US" sz="3700" i="1" dirty="0">
                <a:solidFill>
                  <a:prstClr val="black">
                    <a:lumMod val="75000"/>
                    <a:lumOff val="25000"/>
                  </a:prstClr>
                </a:solidFill>
                <a:effectLst>
                  <a:outerShdw blurRad="38100" dist="38100" dir="2700000" algn="tl">
                    <a:srgbClr val="000000">
                      <a:alpha val="43137"/>
                    </a:srgbClr>
                  </a:outerShdw>
                </a:effectLst>
              </a:rPr>
              <a:t>The Scientific Planning Committee has reviewed all disclosed financial and relevant relationships of speakers, moderators, facilitators, and/or authors in advance of this CPD activity and has implemented procedures to manage any potential or real conflicts of interest.</a:t>
            </a:r>
          </a:p>
          <a:p>
            <a:pPr algn="ctr" defTabSz="1202833">
              <a:lnSpc>
                <a:spcPct val="80000"/>
              </a:lnSpc>
            </a:pPr>
            <a:endParaRPr lang="en-US" altLang="en-US" sz="3733" i="1" dirty="0">
              <a:solidFill>
                <a:prstClr val="black">
                  <a:lumMod val="75000"/>
                  <a:lumOff val="25000"/>
                </a:prstClr>
              </a:solidFill>
              <a:effectLst>
                <a:outerShdw blurRad="38100" dist="38100" dir="2700000" algn="tl">
                  <a:srgbClr val="000000">
                    <a:alpha val="43137"/>
                  </a:srgbClr>
                </a:outerShdw>
              </a:effectLst>
            </a:endParaRPr>
          </a:p>
          <a:p>
            <a:pPr algn="ctr" defTabSz="1202833">
              <a:lnSpc>
                <a:spcPct val="80000"/>
              </a:lnSpc>
            </a:pPr>
            <a:r>
              <a:rPr lang="en-US" altLang="en-US" sz="3733" i="1" dirty="0">
                <a:solidFill>
                  <a:srgbClr val="019288"/>
                </a:solidFill>
                <a:effectLst>
                  <a:outerShdw blurRad="38100" dist="38100" dir="2700000" algn="tl">
                    <a:srgbClr val="000000">
                      <a:alpha val="43137"/>
                    </a:srgbClr>
                  </a:outerShdw>
                </a:effectLst>
              </a:rPr>
              <a:t>Scientific Planning Committee - Organizer</a:t>
            </a:r>
          </a:p>
        </p:txBody>
      </p:sp>
    </p:spTree>
    <p:extLst>
      <p:ext uri="{BB962C8B-B14F-4D97-AF65-F5344CB8AC3E}">
        <p14:creationId xmlns:p14="http://schemas.microsoft.com/office/powerpoint/2010/main" val="33730339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92370" y="1893752"/>
            <a:ext cx="11207260" cy="3970429"/>
          </a:xfrm>
          <a:prstGeom prst="rect">
            <a:avLst/>
          </a:prstGeom>
        </p:spPr>
        <p:txBody>
          <a:bodyPr vert="horz" lIns="160380" tIns="80189" rIns="160380" bIns="80189" rtlCol="0" anchor="ctr">
            <a:noAutofit/>
          </a:bodyPr>
          <a:lstStyle>
            <a:lvl1pPr algn="l" defTabSz="902147" rtl="0" eaLnBrk="1" latinLnBrk="0" hangingPunct="1">
              <a:lnSpc>
                <a:spcPct val="90000"/>
              </a:lnSpc>
              <a:spcBef>
                <a:spcPct val="0"/>
              </a:spcBef>
              <a:buNone/>
              <a:defRPr sz="3200" kern="1200">
                <a:solidFill>
                  <a:schemeClr val="tx1">
                    <a:lumMod val="75000"/>
                    <a:lumOff val="25000"/>
                  </a:schemeClr>
                </a:solidFill>
                <a:latin typeface="Helvetica Neue (Headings)"/>
                <a:ea typeface="+mj-ea"/>
                <a:cs typeface="Helvetica" panose="020B0604020202020204" pitchFamily="34" charset="0"/>
              </a:defRPr>
            </a:lvl1pPr>
          </a:lstStyle>
          <a:p>
            <a:pPr algn="ctr"/>
            <a:endParaRPr lang="en-US" sz="2400" b="1" dirty="0">
              <a:latin typeface="Calibri Light" panose="020F0302020204030204" pitchFamily="34" charset="0"/>
              <a:ea typeface="Calibri" panose="020F0502020204030204" pitchFamily="34" charset="0"/>
              <a:cs typeface="Calibri Light" panose="020F0302020204030204" pitchFamily="34" charset="0"/>
            </a:endParaRPr>
          </a:p>
          <a:p>
            <a:pPr marL="0" marR="0" algn="ctr">
              <a:lnSpc>
                <a:spcPct val="107000"/>
              </a:lnSpc>
              <a:spcBef>
                <a:spcPts val="0"/>
              </a:spcBef>
              <a:spcAft>
                <a:spcPts val="800"/>
              </a:spcAft>
              <a:tabLst>
                <a:tab pos="285750" algn="l"/>
                <a:tab pos="685800" algn="l"/>
              </a:tabLst>
            </a:pPr>
            <a:r>
              <a:rPr lang="en-US" i="1" dirty="0">
                <a:solidFill>
                  <a:prstClr val="black">
                    <a:lumMod val="75000"/>
                    <a:lumOff val="25000"/>
                  </a:prstClr>
                </a:solidFill>
                <a:effectLst>
                  <a:outerShdw blurRad="38100" dist="38100" dir="2700000" algn="tl">
                    <a:srgbClr val="000000">
                      <a:alpha val="43137"/>
                    </a:srgbClr>
                  </a:outerShdw>
                </a:effectLst>
              </a:rPr>
              <a:t>In support of improving patient care, Sidra Medicine is jointly accredited by the Accreditation Council for Continuing Medical Education (ACCME), the Accreditation Council for Pharmacy Education (ACPE), the Ministry of Public Health’s Department of Healthcare Professions-Accreditation Section, and the American Nurses Credentialing Center (ANCC), to provide continuing education for the healthcare team.</a:t>
            </a:r>
          </a:p>
          <a:p>
            <a:pPr marL="0" marR="0" algn="ctr">
              <a:lnSpc>
                <a:spcPct val="107000"/>
              </a:lnSpc>
              <a:spcBef>
                <a:spcPts val="0"/>
              </a:spcBef>
              <a:spcAft>
                <a:spcPts val="800"/>
              </a:spcAft>
            </a:pPr>
            <a:r>
              <a:rPr lang="en-US" sz="2400" b="1" i="1" dirty="0">
                <a:effectLst/>
                <a:latin typeface="Calibri Light" panose="020F0302020204030204" pitchFamily="34" charset="0"/>
                <a:ea typeface="Calibri" panose="020F0502020204030204" pitchFamily="34" charset="0"/>
                <a:cs typeface="Calibri Light" panose="020F0302020204030204" pitchFamily="34" charset="0"/>
              </a:rPr>
              <a:t> </a:t>
            </a:r>
            <a:endParaRPr lang="en-US" sz="2400" b="1" dirty="0">
              <a:effectLst/>
              <a:latin typeface="Calibri Light" panose="020F0302020204030204" pitchFamily="34" charset="0"/>
              <a:ea typeface="Calibri" panose="020F0502020204030204" pitchFamily="34" charset="0"/>
              <a:cs typeface="Calibri Light" panose="020F0302020204030204"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3508" y="242105"/>
            <a:ext cx="3406972" cy="915623"/>
          </a:xfrm>
          <a:prstGeom prst="rect">
            <a:avLst/>
          </a:prstGeom>
        </p:spPr>
      </p:pic>
      <p:pic>
        <p:nvPicPr>
          <p:cNvPr id="6" name="Picture 5">
            <a:extLst>
              <a:ext uri="{FF2B5EF4-FFF2-40B4-BE49-F238E27FC236}">
                <a16:creationId xmlns:a16="http://schemas.microsoft.com/office/drawing/2014/main" id="{FD55B3FC-8772-4E26-9FFD-05B33ACDF999}"/>
              </a:ext>
            </a:extLst>
          </p:cNvPr>
          <p:cNvPicPr/>
          <p:nvPr/>
        </p:nvPicPr>
        <p:blipFill rotWithShape="1">
          <a:blip r:embed="rId3" cstate="print">
            <a:extLst>
              <a:ext uri="{28A0092B-C50C-407E-A947-70E740481C1C}">
                <a14:useLocalDpi xmlns:a14="http://schemas.microsoft.com/office/drawing/2010/main" val="0"/>
              </a:ext>
            </a:extLst>
          </a:blip>
          <a:srcRect l="4656" t="16221" r="4527" b="9337"/>
          <a:stretch/>
        </p:blipFill>
        <p:spPr bwMode="auto">
          <a:xfrm>
            <a:off x="9117347" y="79750"/>
            <a:ext cx="2367181" cy="91562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1065728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31892"/>
            <a:ext cx="12192000" cy="6858000"/>
          </a:xfrm>
          <a:prstGeom prst="rect">
            <a:avLst/>
          </a:prstGeom>
          <a:solidFill>
            <a:srgbClr val="0080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latin typeface="Helvetica Neue (Headings)"/>
              <a:cs typeface="Calibri Light" panose="020F0302020204030204" pitchFamily="34" charset="0"/>
            </a:endParaRPr>
          </a:p>
        </p:txBody>
      </p:sp>
      <p:sp>
        <p:nvSpPr>
          <p:cNvPr id="16" name="TextBox 15">
            <a:extLst>
              <a:ext uri="{FF2B5EF4-FFF2-40B4-BE49-F238E27FC236}">
                <a16:creationId xmlns:a16="http://schemas.microsoft.com/office/drawing/2014/main" id="{463BAB25-48EE-2D4F-9304-3F70114A1D4E}"/>
              </a:ext>
            </a:extLst>
          </p:cNvPr>
          <p:cNvSpPr txBox="1"/>
          <p:nvPr/>
        </p:nvSpPr>
        <p:spPr>
          <a:xfrm>
            <a:off x="320553" y="166527"/>
            <a:ext cx="11766891" cy="1077218"/>
          </a:xfrm>
          <a:prstGeom prst="rect">
            <a:avLst/>
          </a:prstGeom>
          <a:noFill/>
        </p:spPr>
        <p:txBody>
          <a:bodyPr wrap="square" rtlCol="0">
            <a:spAutoFit/>
          </a:bodyPr>
          <a:lstStyle/>
          <a:p>
            <a:r>
              <a:rPr lang="fr-FR" sz="2800" b="1" dirty="0">
                <a:latin typeface="Helvetica Neue (Headings)"/>
                <a:ea typeface="Verdana" panose="020B0604030504040204" pitchFamily="34" charset="0"/>
                <a:cs typeface="Calibri Light" panose="020F0302020204030204" pitchFamily="34" charset="0"/>
              </a:rPr>
              <a:t>Activity </a:t>
            </a:r>
            <a:r>
              <a:rPr lang="fr-FR" sz="2800" b="1" dirty="0" err="1">
                <a:latin typeface="Helvetica Neue (Headings)"/>
                <a:ea typeface="Verdana" panose="020B0604030504040204" pitchFamily="34" charset="0"/>
                <a:cs typeface="Calibri Light" panose="020F0302020204030204" pitchFamily="34" charset="0"/>
              </a:rPr>
              <a:t>title</a:t>
            </a:r>
            <a:endParaRPr lang="fr-FR" sz="2800" b="1" dirty="0">
              <a:latin typeface="Helvetica Neue (Headings)"/>
              <a:ea typeface="Verdana" panose="020B0604030504040204" pitchFamily="34" charset="0"/>
              <a:cs typeface="Calibri Light" panose="020F0302020204030204" pitchFamily="34" charset="0"/>
            </a:endParaRPr>
          </a:p>
          <a:p>
            <a:r>
              <a:rPr lang="fr-FR" b="1" dirty="0">
                <a:latin typeface="Helvetica Neue (Headings)"/>
                <a:ea typeface="Verdana" panose="020B0604030504040204" pitchFamily="34" charset="0"/>
                <a:cs typeface="Calibri Light" panose="020F0302020204030204" pitchFamily="34" charset="0"/>
              </a:rPr>
              <a:t>Activity Code</a:t>
            </a:r>
          </a:p>
          <a:p>
            <a:r>
              <a:rPr lang="en-US" b="1" dirty="0">
                <a:latin typeface="Helvetica Neue (Headings)"/>
                <a:ea typeface="Verdana" panose="020B0604030504040204" pitchFamily="34" charset="0"/>
                <a:cs typeface="Calibri Light" panose="020F0302020204030204" pitchFamily="34" charset="0"/>
              </a:rPr>
              <a:t>TOPIC</a:t>
            </a:r>
            <a:endParaRPr lang="en-US" sz="2000" b="1" dirty="0">
              <a:latin typeface="Helvetica Neue (Headings)"/>
              <a:ea typeface="Verdana" panose="020B0604030504040204" pitchFamily="34" charset="0"/>
              <a:cs typeface="Calibri Light" panose="020F0302020204030204" pitchFamily="34" charset="0"/>
            </a:endParaRPr>
          </a:p>
        </p:txBody>
      </p:sp>
      <p:sp>
        <p:nvSpPr>
          <p:cNvPr id="17" name="TextBox 16">
            <a:extLst>
              <a:ext uri="{FF2B5EF4-FFF2-40B4-BE49-F238E27FC236}">
                <a16:creationId xmlns:a16="http://schemas.microsoft.com/office/drawing/2014/main" id="{BB58BEFE-745D-2042-86F2-51C444A91EE6}"/>
              </a:ext>
            </a:extLst>
          </p:cNvPr>
          <p:cNvSpPr txBox="1"/>
          <p:nvPr/>
        </p:nvSpPr>
        <p:spPr>
          <a:xfrm>
            <a:off x="6749802" y="1352799"/>
            <a:ext cx="5442196" cy="1938992"/>
          </a:xfrm>
          <a:prstGeom prst="rect">
            <a:avLst/>
          </a:prstGeom>
          <a:noFill/>
        </p:spPr>
        <p:txBody>
          <a:bodyPr wrap="square" lIns="0" tIns="0" rtlCol="0">
            <a:spAutoFit/>
          </a:bodyPr>
          <a:lstStyle/>
          <a:p>
            <a:endParaRPr lang="en-US" sz="1400" dirty="0">
              <a:solidFill>
                <a:srgbClr val="47DAC0"/>
              </a:solidFill>
              <a:latin typeface="Helvetica Neue (Headings)"/>
              <a:cs typeface="Calibri Light" panose="020F0302020204030204" pitchFamily="34" charset="0"/>
            </a:endParaRPr>
          </a:p>
          <a:p>
            <a:pPr>
              <a:spcAft>
                <a:spcPts val="600"/>
              </a:spcAft>
            </a:pPr>
            <a:r>
              <a:rPr lang="en-US" sz="1400" b="1" dirty="0">
                <a:solidFill>
                  <a:srgbClr val="47DAC0"/>
                </a:solidFill>
                <a:latin typeface="Helvetica Neue (Headings)"/>
                <a:cs typeface="Calibri Light" panose="020F0302020204030204" pitchFamily="34" charset="0"/>
              </a:rPr>
              <a:t>Learning Objectives</a:t>
            </a:r>
          </a:p>
          <a:p>
            <a:pPr marL="285750" indent="-285750">
              <a:spcAft>
                <a:spcPts val="600"/>
              </a:spcAft>
              <a:buFont typeface="Arial" panose="020B0604020202020204" pitchFamily="34" charset="0"/>
              <a:buChar char="•"/>
            </a:pPr>
            <a:r>
              <a:rPr lang="en-US" sz="1400" dirty="0">
                <a:latin typeface="Helvetica Neue (Headings)"/>
                <a:cs typeface="Calibri Light" panose="020F0302020204030204" pitchFamily="34" charset="0"/>
              </a:rPr>
              <a:t>Outline XXX</a:t>
            </a:r>
          </a:p>
          <a:p>
            <a:pPr marL="285750" indent="-285750">
              <a:spcAft>
                <a:spcPts val="600"/>
              </a:spcAft>
              <a:buFont typeface="Arial" panose="020B0604020202020204" pitchFamily="34" charset="0"/>
              <a:buChar char="•"/>
            </a:pPr>
            <a:r>
              <a:rPr lang="en-US" sz="1400" dirty="0">
                <a:latin typeface="Helvetica Neue (Headings)"/>
                <a:cs typeface="Calibri Light" panose="020F0302020204030204" pitchFamily="34" charset="0"/>
              </a:rPr>
              <a:t>Describe XXX</a:t>
            </a:r>
          </a:p>
          <a:p>
            <a:pPr marL="285750" indent="-285750">
              <a:spcAft>
                <a:spcPts val="600"/>
              </a:spcAft>
              <a:buFont typeface="Arial" panose="020B0604020202020204" pitchFamily="34" charset="0"/>
              <a:buChar char="•"/>
            </a:pPr>
            <a:r>
              <a:rPr lang="en-US" sz="1400" dirty="0">
                <a:latin typeface="Helvetica Neue (Headings)"/>
                <a:cs typeface="Calibri Light" panose="020F0302020204030204" pitchFamily="34" charset="0"/>
              </a:rPr>
              <a:t>Illustrate XXX</a:t>
            </a:r>
          </a:p>
          <a:p>
            <a:pPr marL="285750" indent="-285750">
              <a:spcAft>
                <a:spcPts val="600"/>
              </a:spcAft>
              <a:buFont typeface="Arial" panose="020B0604020202020204" pitchFamily="34" charset="0"/>
              <a:buChar char="•"/>
            </a:pPr>
            <a:r>
              <a:rPr lang="en-US" sz="1400" dirty="0">
                <a:latin typeface="Helvetica Neue (Headings)"/>
                <a:cs typeface="Calibri Light" panose="020F0302020204030204" pitchFamily="34" charset="0"/>
              </a:rPr>
              <a:t>Explain XXX</a:t>
            </a:r>
          </a:p>
          <a:p>
            <a:pPr marL="285750" indent="-285750">
              <a:spcAft>
                <a:spcPts val="600"/>
              </a:spcAft>
              <a:buFont typeface="Arial" panose="020B0604020202020204" pitchFamily="34" charset="0"/>
              <a:buChar char="•"/>
            </a:pPr>
            <a:r>
              <a:rPr lang="en-US" sz="1400" dirty="0">
                <a:latin typeface="Helvetica Neue (Headings)"/>
                <a:cs typeface="Calibri Light" panose="020F0302020204030204" pitchFamily="34" charset="0"/>
              </a:rPr>
              <a:t>Compare XXX</a:t>
            </a:r>
          </a:p>
        </p:txBody>
      </p:sp>
      <p:pic>
        <p:nvPicPr>
          <p:cNvPr id="13" name="Picture 12">
            <a:extLst>
              <a:ext uri="{FF2B5EF4-FFF2-40B4-BE49-F238E27FC236}">
                <a16:creationId xmlns:a16="http://schemas.microsoft.com/office/drawing/2014/main" id="{E21AD0C6-635C-874F-958C-D0859DF8835D}"/>
              </a:ext>
            </a:extLst>
          </p:cNvPr>
          <p:cNvPicPr>
            <a:picLocks noChangeAspect="1"/>
          </p:cNvPicPr>
          <p:nvPr/>
        </p:nvPicPr>
        <p:blipFill>
          <a:blip r:embed="rId2"/>
          <a:stretch>
            <a:fillRect/>
          </a:stretch>
        </p:blipFill>
        <p:spPr>
          <a:xfrm>
            <a:off x="9254859" y="4483511"/>
            <a:ext cx="2619740" cy="916516"/>
          </a:xfrm>
          <a:prstGeom prst="rect">
            <a:avLst/>
          </a:prstGeom>
        </p:spPr>
      </p:pic>
      <p:sp>
        <p:nvSpPr>
          <p:cNvPr id="31" name="Rectangle 30">
            <a:extLst>
              <a:ext uri="{FF2B5EF4-FFF2-40B4-BE49-F238E27FC236}">
                <a16:creationId xmlns:a16="http://schemas.microsoft.com/office/drawing/2014/main" id="{8235CC13-9978-6849-9884-C73F5DC267FF}"/>
              </a:ext>
            </a:extLst>
          </p:cNvPr>
          <p:cNvSpPr/>
          <p:nvPr/>
        </p:nvSpPr>
        <p:spPr>
          <a:xfrm>
            <a:off x="5028361" y="5737123"/>
            <a:ext cx="7163637" cy="1088985"/>
          </a:xfrm>
          <a:prstGeom prst="rect">
            <a:avLst/>
          </a:prstGeom>
          <a:solidFill>
            <a:srgbClr val="3DDB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Helvetica Neue (Headings)"/>
              <a:cs typeface="Calibri Light" panose="020F0302020204030204" pitchFamily="34" charset="0"/>
            </a:endParaRPr>
          </a:p>
        </p:txBody>
      </p:sp>
      <p:sp>
        <p:nvSpPr>
          <p:cNvPr id="9" name="object 3">
            <a:extLst>
              <a:ext uri="{FF2B5EF4-FFF2-40B4-BE49-F238E27FC236}">
                <a16:creationId xmlns:a16="http://schemas.microsoft.com/office/drawing/2014/main" id="{2F4B0E23-B5A7-844A-AFB5-F3C744752562}"/>
              </a:ext>
            </a:extLst>
          </p:cNvPr>
          <p:cNvSpPr txBox="1"/>
          <p:nvPr/>
        </p:nvSpPr>
        <p:spPr>
          <a:xfrm>
            <a:off x="5028361" y="6130087"/>
            <a:ext cx="6984941" cy="328423"/>
          </a:xfrm>
          <a:prstGeom prst="rect">
            <a:avLst/>
          </a:prstGeom>
        </p:spPr>
        <p:style>
          <a:lnRef idx="0">
            <a:scrgbClr r="0" g="0" b="0"/>
          </a:lnRef>
          <a:fillRef idx="0">
            <a:scrgbClr r="0" g="0" b="0"/>
          </a:fillRef>
          <a:effectRef idx="0">
            <a:scrgbClr r="0" g="0" b="0"/>
          </a:effectRef>
          <a:fontRef idx="major"/>
        </p:style>
        <p:txBody>
          <a:bodyPr vert="horz" wrap="square" lIns="0" tIns="12065" rIns="0" bIns="0" rtlCol="0">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marL="12700" marR="5080" algn="ctr">
              <a:lnSpc>
                <a:spcPct val="100899"/>
              </a:lnSpc>
              <a:spcBef>
                <a:spcPts val="95"/>
              </a:spcBef>
            </a:pPr>
            <a:r>
              <a:rPr lang="en-US" sz="1050" i="1" dirty="0">
                <a:solidFill>
                  <a:schemeClr val="bg1"/>
                </a:solidFill>
                <a:effectLst/>
                <a:latin typeface="Helvetica Neue (Headings)"/>
                <a:ea typeface="Calibri" panose="020F0502020204030204" pitchFamily="34" charset="0"/>
                <a:cs typeface="Calibri Light" panose="020F0302020204030204" pitchFamily="34" charset="0"/>
              </a:rPr>
              <a:t>This activity is an Accredited Group Learning Activity (</a:t>
            </a:r>
            <a:r>
              <a:rPr lang="en-US" sz="1050" i="1" u="sng" dirty="0">
                <a:solidFill>
                  <a:schemeClr val="bg1"/>
                </a:solidFill>
                <a:effectLst/>
                <a:latin typeface="Helvetica Neue (Headings)"/>
                <a:ea typeface="Calibri" panose="020F0502020204030204" pitchFamily="34" charset="0"/>
                <a:cs typeface="Calibri Light" panose="020F0302020204030204" pitchFamily="34" charset="0"/>
              </a:rPr>
              <a:t>Category 1</a:t>
            </a:r>
            <a:r>
              <a:rPr lang="en-US" sz="1050" i="1" dirty="0">
                <a:solidFill>
                  <a:schemeClr val="bg1"/>
                </a:solidFill>
                <a:effectLst/>
                <a:latin typeface="Helvetica Neue (Headings)"/>
                <a:ea typeface="Calibri" panose="020F0502020204030204" pitchFamily="34" charset="0"/>
                <a:cs typeface="Calibri Light" panose="020F0302020204030204" pitchFamily="34" charset="0"/>
              </a:rPr>
              <a:t>) as defined by the Ministry of Public Health’s Department of Healthcare Professions-Accreditation Section and is approved for a maximum of  </a:t>
            </a:r>
            <a:r>
              <a:rPr lang="en-US" sz="1050" i="1" u="sng" dirty="0">
                <a:solidFill>
                  <a:schemeClr val="bg1"/>
                </a:solidFill>
                <a:effectLst/>
                <a:latin typeface="Helvetica Neue (Headings)"/>
                <a:ea typeface="Calibri" panose="020F0502020204030204" pitchFamily="34" charset="0"/>
                <a:cs typeface="Calibri Light" panose="020F0302020204030204" pitchFamily="34" charset="0"/>
              </a:rPr>
              <a:t>1 hour for Category 1</a:t>
            </a:r>
            <a:endParaRPr lang="en-US" sz="700" i="1" u="sng" dirty="0">
              <a:solidFill>
                <a:schemeClr val="bg1"/>
              </a:solidFill>
              <a:latin typeface="Helvetica Neue (Headings)"/>
              <a:cs typeface="Calibri Light" panose="020F0302020204030204" pitchFamily="34" charset="0"/>
            </a:endParaRPr>
          </a:p>
        </p:txBody>
      </p:sp>
      <p:sp>
        <p:nvSpPr>
          <p:cNvPr id="2" name="Rectangle 1"/>
          <p:cNvSpPr/>
          <p:nvPr/>
        </p:nvSpPr>
        <p:spPr>
          <a:xfrm>
            <a:off x="-1" y="5737123"/>
            <a:ext cx="5028362" cy="108898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Helvetica Neue (Headings)"/>
              <a:cs typeface="Calibri Light" panose="020F0302020204030204"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378" y="5991667"/>
            <a:ext cx="2474155" cy="671604"/>
          </a:xfrm>
          <a:prstGeom prst="rect">
            <a:avLst/>
          </a:prstGeom>
        </p:spPr>
      </p:pic>
      <p:sp>
        <p:nvSpPr>
          <p:cNvPr id="7" name="TextBox 6"/>
          <p:cNvSpPr txBox="1"/>
          <p:nvPr/>
        </p:nvSpPr>
        <p:spPr>
          <a:xfrm>
            <a:off x="333249" y="1352799"/>
            <a:ext cx="10142581" cy="338554"/>
          </a:xfrm>
          <a:prstGeom prst="rect">
            <a:avLst/>
          </a:prstGeom>
          <a:noFill/>
        </p:spPr>
        <p:txBody>
          <a:bodyPr wrap="square" rtlCol="0">
            <a:spAutoFit/>
          </a:bodyPr>
          <a:lstStyle/>
          <a:p>
            <a:r>
              <a:rPr lang="en-US" sz="1600" b="1" dirty="0">
                <a:latin typeface="Helvetica Neue (Headings)"/>
                <a:cs typeface="Calibri Light" panose="020F0302020204030204" pitchFamily="34" charset="0"/>
              </a:rPr>
              <a:t>Presenter: </a:t>
            </a:r>
            <a:r>
              <a:rPr lang="en-US" sz="1600" dirty="0">
                <a:latin typeface="Helvetica Neue (Headings)"/>
                <a:cs typeface="Calibri Light" panose="020F0302020204030204" pitchFamily="34" charset="0"/>
              </a:rPr>
              <a:t>xxx</a:t>
            </a:r>
          </a:p>
        </p:txBody>
      </p:sp>
      <p:sp>
        <p:nvSpPr>
          <p:cNvPr id="8" name="Rectangle 7"/>
          <p:cNvSpPr/>
          <p:nvPr/>
        </p:nvSpPr>
        <p:spPr>
          <a:xfrm>
            <a:off x="92905" y="4409183"/>
            <a:ext cx="9069049" cy="1469313"/>
          </a:xfrm>
          <a:prstGeom prst="rect">
            <a:avLst/>
          </a:prstGeom>
        </p:spPr>
        <p:txBody>
          <a:bodyPr wrap="square">
            <a:spAutoFit/>
          </a:bodyPr>
          <a:lstStyle/>
          <a:p>
            <a:pPr algn="ctr"/>
            <a:r>
              <a:rPr lang="en-US" sz="1000" b="1" i="1" dirty="0">
                <a:latin typeface="Helvetica Neue (Headings)"/>
                <a:ea typeface="Calibri" panose="020F0502020204030204" pitchFamily="34" charset="0"/>
                <a:cs typeface="Calibri Light" panose="020F0302020204030204" pitchFamily="34" charset="0"/>
              </a:rPr>
              <a:t>JOINT ACCREDITATION STATEMENT AND PLANNING COMMITTEE DISCLOSURE</a:t>
            </a:r>
          </a:p>
          <a:p>
            <a:pPr algn="ctr"/>
            <a:endParaRPr lang="en-US" sz="900" dirty="0">
              <a:latin typeface="Helvetica Neue (Headings)"/>
              <a:ea typeface="Calibri" panose="020F0502020204030204" pitchFamily="34" charset="0"/>
              <a:cs typeface="Calibri Light" panose="020F0302020204030204" pitchFamily="34" charset="0"/>
            </a:endParaRPr>
          </a:p>
          <a:p>
            <a:pPr marL="0" marR="0" algn="ctr">
              <a:lnSpc>
                <a:spcPct val="107000"/>
              </a:lnSpc>
              <a:spcBef>
                <a:spcPts val="0"/>
              </a:spcBef>
              <a:spcAft>
                <a:spcPts val="800"/>
              </a:spcAft>
              <a:tabLst>
                <a:tab pos="285750" algn="l"/>
                <a:tab pos="685800" algn="l"/>
              </a:tabLst>
            </a:pPr>
            <a:r>
              <a:rPr lang="en-US" sz="900" i="1" dirty="0">
                <a:effectLst/>
                <a:latin typeface="Helvetica Neue (Headings)"/>
                <a:ea typeface="Times New Roman" panose="02020603050405020304" pitchFamily="18" charset="0"/>
                <a:cs typeface="Calibri Light" panose="020F0302020204030204" pitchFamily="34" charset="0"/>
              </a:rPr>
              <a:t>In support of improving patient care, Sidra Medicine is jointly accredited by the Accreditation Council for Continuing Medical Education (ACCME), the Accreditation Council for Pharmacy Education (ACPE), </a:t>
            </a:r>
            <a:r>
              <a:rPr lang="en-US" sz="900" i="1" dirty="0">
                <a:effectLst/>
                <a:latin typeface="Helvetica Neue (Headings)"/>
                <a:ea typeface="Calibri" panose="020F0502020204030204" pitchFamily="34" charset="0"/>
                <a:cs typeface="Calibri Light" panose="020F0302020204030204" pitchFamily="34" charset="0"/>
              </a:rPr>
              <a:t>the Ministry of Public Health’s</a:t>
            </a:r>
            <a:r>
              <a:rPr lang="en-US" sz="900" i="1" dirty="0">
                <a:solidFill>
                  <a:srgbClr val="FFFFFF"/>
                </a:solidFill>
                <a:effectLst/>
                <a:latin typeface="Helvetica Neue (Headings)"/>
                <a:ea typeface="Calibri" panose="020F0502020204030204" pitchFamily="34" charset="0"/>
                <a:cs typeface="Calibri Light" panose="020F0302020204030204" pitchFamily="34" charset="0"/>
              </a:rPr>
              <a:t> </a:t>
            </a:r>
            <a:r>
              <a:rPr lang="en-US" sz="900" i="1" dirty="0">
                <a:effectLst/>
                <a:latin typeface="Helvetica Neue (Headings)"/>
                <a:ea typeface="Calibri" panose="020F0502020204030204" pitchFamily="34" charset="0"/>
                <a:cs typeface="Calibri Light" panose="020F0302020204030204" pitchFamily="34" charset="0"/>
              </a:rPr>
              <a:t>Department of Healthcare Professions-Accreditation Section, </a:t>
            </a:r>
            <a:r>
              <a:rPr lang="en-US" sz="900" i="1" dirty="0">
                <a:effectLst/>
                <a:latin typeface="Helvetica Neue (Headings)"/>
                <a:ea typeface="Times New Roman" panose="02020603050405020304" pitchFamily="18" charset="0"/>
                <a:cs typeface="Calibri Light" panose="020F0302020204030204" pitchFamily="34" charset="0"/>
              </a:rPr>
              <a:t>and the American Nurses Credentialing Center (ANCC), to provide continuing education for the healthcare team.</a:t>
            </a:r>
            <a:endParaRPr lang="en-US" sz="900" dirty="0">
              <a:effectLst/>
              <a:latin typeface="Helvetica Neue (Headings)"/>
              <a:ea typeface="Calibri" panose="020F0502020204030204" pitchFamily="34" charset="0"/>
              <a:cs typeface="Calibri Light" panose="020F0302020204030204" pitchFamily="34" charset="0"/>
            </a:endParaRPr>
          </a:p>
          <a:p>
            <a:pPr marL="0" marR="0" algn="ctr">
              <a:lnSpc>
                <a:spcPct val="107000"/>
              </a:lnSpc>
              <a:spcBef>
                <a:spcPts val="0"/>
              </a:spcBef>
              <a:spcAft>
                <a:spcPts val="800"/>
              </a:spcAft>
            </a:pPr>
            <a:r>
              <a:rPr lang="en-US" sz="900" i="1" dirty="0">
                <a:effectLst/>
                <a:latin typeface="Helvetica Neue (Headings)"/>
                <a:ea typeface="Calibri" panose="020F0502020204030204" pitchFamily="34" charset="0"/>
                <a:cs typeface="Calibri Light" panose="020F0302020204030204" pitchFamily="34" charset="0"/>
              </a:rPr>
              <a:t> The Scientific Planning Committee has reviewed all disclosed relevant relationships of speakers, moderators, facilitators, and/or authors in advance of this CPD activity and has implemented procedures to manage any potential or real conflicts of interest.</a:t>
            </a:r>
            <a:endParaRPr lang="en-US" sz="900" dirty="0">
              <a:effectLst/>
              <a:latin typeface="Helvetica Neue (Headings)"/>
              <a:ea typeface="Calibri" panose="020F0502020204030204" pitchFamily="34" charset="0"/>
              <a:cs typeface="Calibri Light" panose="020F0302020204030204" pitchFamily="34" charset="0"/>
            </a:endParaRPr>
          </a:p>
          <a:p>
            <a:pPr algn="ctr"/>
            <a:endParaRPr lang="en-US" sz="900" dirty="0">
              <a:effectLst/>
              <a:latin typeface="Helvetica Neue (Headings)"/>
              <a:ea typeface="Calibri" panose="020F0502020204030204" pitchFamily="34" charset="0"/>
              <a:cs typeface="Calibri Light" panose="020F0302020204030204" pitchFamily="34" charset="0"/>
            </a:endParaRPr>
          </a:p>
        </p:txBody>
      </p:sp>
      <p:sp>
        <p:nvSpPr>
          <p:cNvPr id="10" name="Rectangle 9"/>
          <p:cNvSpPr/>
          <p:nvPr/>
        </p:nvSpPr>
        <p:spPr>
          <a:xfrm>
            <a:off x="333249" y="1855660"/>
            <a:ext cx="6178552" cy="1541448"/>
          </a:xfrm>
          <a:prstGeom prst="rect">
            <a:avLst/>
          </a:prstGeom>
        </p:spPr>
        <p:txBody>
          <a:bodyPr wrap="square">
            <a:spAutoFit/>
          </a:bodyPr>
          <a:lstStyle/>
          <a:p>
            <a:pPr>
              <a:spcAft>
                <a:spcPts val="600"/>
              </a:spcAft>
            </a:pPr>
            <a:r>
              <a:rPr lang="en-US" sz="1600" b="1" dirty="0">
                <a:solidFill>
                  <a:srgbClr val="47DAC0"/>
                </a:solidFill>
                <a:latin typeface="Helvetica Neue (Headings)"/>
                <a:cs typeface="Calibri Light" panose="020F0302020204030204" pitchFamily="34" charset="0"/>
              </a:rPr>
              <a:t>Date: </a:t>
            </a:r>
            <a:r>
              <a:rPr lang="en-US" sz="1600" dirty="0">
                <a:latin typeface="Helvetica Neue (Headings)"/>
                <a:cs typeface="Calibri Light" panose="020F0302020204030204" pitchFamily="34" charset="0"/>
              </a:rPr>
              <a:t>xx 2022</a:t>
            </a:r>
          </a:p>
          <a:p>
            <a:pPr>
              <a:spcAft>
                <a:spcPts val="600"/>
              </a:spcAft>
            </a:pPr>
            <a:r>
              <a:rPr lang="en-US" sz="1600" b="1" dirty="0">
                <a:solidFill>
                  <a:srgbClr val="47DAC0"/>
                </a:solidFill>
                <a:latin typeface="Helvetica Neue (Headings)"/>
                <a:cs typeface="Calibri Light" panose="020F0302020204030204" pitchFamily="34" charset="0"/>
              </a:rPr>
              <a:t>Time: </a:t>
            </a:r>
            <a:r>
              <a:rPr lang="en-US" sz="1600" dirty="0">
                <a:latin typeface="Helvetica Neue (Headings)"/>
                <a:cs typeface="Calibri Light" panose="020F0302020204030204" pitchFamily="34" charset="0"/>
              </a:rPr>
              <a:t>xx</a:t>
            </a:r>
            <a:endParaRPr lang="en-US" sz="1600" b="1" dirty="0">
              <a:latin typeface="Helvetica Neue (Headings)"/>
              <a:cs typeface="Calibri Light" panose="020F0302020204030204" pitchFamily="34" charset="0"/>
            </a:endParaRPr>
          </a:p>
          <a:p>
            <a:r>
              <a:rPr lang="en-US" sz="1600" b="1" dirty="0">
                <a:solidFill>
                  <a:srgbClr val="FF0000"/>
                </a:solidFill>
                <a:latin typeface="Helvetica Neue (Headings)"/>
                <a:cs typeface="Calibri Light" panose="020F0302020204030204" pitchFamily="34" charset="0"/>
              </a:rPr>
              <a:t>Venue: </a:t>
            </a:r>
            <a:r>
              <a:rPr lang="en-US" sz="1600" dirty="0">
                <a:solidFill>
                  <a:srgbClr val="FF0000"/>
                </a:solidFill>
                <a:latin typeface="Helvetica Neue (Headings)"/>
                <a:cs typeface="Calibri Light" panose="020F0302020204030204" pitchFamily="34" charset="0"/>
              </a:rPr>
              <a:t>LIVE STREAMING</a:t>
            </a:r>
            <a:br>
              <a:rPr lang="en-US" sz="1600" dirty="0">
                <a:latin typeface="Helvetica Neue (Headings)"/>
                <a:cs typeface="Calibri Light" panose="020F0302020204030204" pitchFamily="34" charset="0"/>
              </a:rPr>
            </a:br>
            <a:r>
              <a:rPr lang="en-US" sz="1600" dirty="0">
                <a:latin typeface="Helvetica Neue (Headings)"/>
                <a:cs typeface="Calibri Light" panose="020F0302020204030204" pitchFamily="34" charset="0"/>
              </a:rPr>
              <a:t>Live streaming link</a:t>
            </a:r>
            <a:endParaRPr lang="en-US" sz="1600" dirty="0">
              <a:latin typeface="Helvetica Neue (Headings)"/>
              <a:ea typeface="Calibri" panose="020F0502020204030204" pitchFamily="34" charset="0"/>
              <a:cs typeface="Calibri Light" panose="020F0302020204030204" pitchFamily="34" charset="0"/>
            </a:endParaRPr>
          </a:p>
          <a:p>
            <a:pPr marL="12700">
              <a:spcBef>
                <a:spcPts val="530"/>
              </a:spcBef>
            </a:pPr>
            <a:r>
              <a:rPr lang="en-US" sz="1600" b="1" dirty="0">
                <a:solidFill>
                  <a:srgbClr val="47DAC0"/>
                </a:solidFill>
                <a:latin typeface="Helvetica Neue (Headings)"/>
                <a:cs typeface="Calibri Light" panose="020F0302020204030204" pitchFamily="34" charset="0"/>
              </a:rPr>
              <a:t>Target Audience: </a:t>
            </a:r>
            <a:r>
              <a:rPr lang="en-US" sz="1600" dirty="0">
                <a:latin typeface="Helvetica Neue (Headings)"/>
                <a:cs typeface="Calibri Light" panose="020F0302020204030204" pitchFamily="34" charset="0"/>
              </a:rPr>
              <a:t>Physicians, Nurses, Allied Health, Pharmacy</a:t>
            </a:r>
          </a:p>
        </p:txBody>
      </p:sp>
      <p:pic>
        <p:nvPicPr>
          <p:cNvPr id="15" name="Picture 14">
            <a:extLst>
              <a:ext uri="{FF2B5EF4-FFF2-40B4-BE49-F238E27FC236}">
                <a16:creationId xmlns:a16="http://schemas.microsoft.com/office/drawing/2014/main" id="{9F1EABAD-950F-4E5D-80BC-0C8085258575}"/>
              </a:ext>
            </a:extLst>
          </p:cNvPr>
          <p:cNvPicPr/>
          <p:nvPr/>
        </p:nvPicPr>
        <p:blipFill rotWithShape="1">
          <a:blip r:embed="rId4" cstate="print">
            <a:extLst>
              <a:ext uri="{28A0092B-C50C-407E-A947-70E740481C1C}">
                <a14:useLocalDpi xmlns:a14="http://schemas.microsoft.com/office/drawing/2010/main" val="0"/>
              </a:ext>
            </a:extLst>
          </a:blip>
          <a:srcRect l="4656" t="16221" r="4527" b="9337"/>
          <a:stretch/>
        </p:blipFill>
        <p:spPr bwMode="auto">
          <a:xfrm>
            <a:off x="2711488" y="5907732"/>
            <a:ext cx="2228850" cy="74231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714545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1999" y="567025"/>
            <a:ext cx="10815235" cy="646331"/>
          </a:xfrm>
          <a:prstGeom prst="rect">
            <a:avLst/>
          </a:prstGeom>
          <a:noFill/>
        </p:spPr>
        <p:txBody>
          <a:bodyPr wrap="square" rtlCol="0">
            <a:spAutoFit/>
          </a:bodyPr>
          <a:lstStyle/>
          <a:p>
            <a:r>
              <a:rPr lang="en-US" sz="3600" b="1" dirty="0">
                <a:latin typeface="Helvetica Neue (Headings)"/>
                <a:cs typeface="Arial" panose="020B0604020202020204" pitchFamily="34" charset="0"/>
              </a:rPr>
              <a:t>Scan the QR Code to register your attendance. </a:t>
            </a:r>
          </a:p>
        </p:txBody>
      </p:sp>
      <p:sp>
        <p:nvSpPr>
          <p:cNvPr id="5" name="Rectangle 4"/>
          <p:cNvSpPr/>
          <p:nvPr/>
        </p:nvSpPr>
        <p:spPr>
          <a:xfrm>
            <a:off x="914769" y="1659632"/>
            <a:ext cx="10743831" cy="3693319"/>
          </a:xfrm>
          <a:prstGeom prst="rect">
            <a:avLst/>
          </a:prstGeom>
        </p:spPr>
        <p:txBody>
          <a:bodyPr wrap="square">
            <a:spAutoFit/>
          </a:bodyPr>
          <a:lstStyle/>
          <a:p>
            <a:pPr marL="171450" indent="-171450">
              <a:buFont typeface="Arial" panose="020B0604020202020204" pitchFamily="34" charset="0"/>
              <a:buChar char="•"/>
            </a:pPr>
            <a:r>
              <a:rPr lang="en-US" sz="2600" dirty="0">
                <a:solidFill>
                  <a:srgbClr val="019288"/>
                </a:solidFill>
                <a:latin typeface="Helvetica Neue (Headings)"/>
                <a:cs typeface="Arial" panose="020B0604020202020204" pitchFamily="34" charset="0"/>
              </a:rPr>
              <a:t>After the session, once the administrator has confirmed your attendance, go directly to My CE on the Cloud CME website or to the </a:t>
            </a:r>
            <a:r>
              <a:rPr lang="en-US" sz="2600" dirty="0" err="1">
                <a:solidFill>
                  <a:srgbClr val="019288"/>
                </a:solidFill>
                <a:latin typeface="Helvetica Neue (Headings)"/>
                <a:cs typeface="Arial" panose="020B0604020202020204" pitchFamily="34" charset="0"/>
              </a:rPr>
              <a:t>CloudCME</a:t>
            </a:r>
            <a:r>
              <a:rPr lang="en-US" sz="2600" dirty="0">
                <a:solidFill>
                  <a:srgbClr val="019288"/>
                </a:solidFill>
                <a:latin typeface="Helvetica Neue (Headings)"/>
                <a:cs typeface="Arial" panose="020B0604020202020204" pitchFamily="34" charset="0"/>
              </a:rPr>
              <a:t> App to complete your auto-assigned evaluation. </a:t>
            </a:r>
            <a:br>
              <a:rPr lang="en-US" sz="2600" dirty="0">
                <a:solidFill>
                  <a:srgbClr val="019288"/>
                </a:solidFill>
                <a:latin typeface="Helvetica Neue (Headings)"/>
                <a:cs typeface="Arial" panose="020B0604020202020204" pitchFamily="34" charset="0"/>
              </a:rPr>
            </a:br>
            <a:endParaRPr lang="en-US" sz="2600" dirty="0">
              <a:solidFill>
                <a:srgbClr val="019288"/>
              </a:solidFill>
              <a:latin typeface="Helvetica Neue (Headings)"/>
              <a:cs typeface="Arial" panose="020B0604020202020204" pitchFamily="34" charset="0"/>
            </a:endParaRPr>
          </a:p>
          <a:p>
            <a:pPr marL="171450" indent="-171450">
              <a:buFont typeface="Arial" panose="020B0604020202020204" pitchFamily="34" charset="0"/>
              <a:buChar char="•"/>
            </a:pPr>
            <a:r>
              <a:rPr lang="en-US" sz="2600" dirty="0">
                <a:solidFill>
                  <a:srgbClr val="019288"/>
                </a:solidFill>
                <a:latin typeface="Helvetica Neue (Headings)"/>
                <a:cs typeface="Arial" panose="020B0604020202020204" pitchFamily="34" charset="0"/>
              </a:rPr>
              <a:t>You will receive a transcript and a certificate. </a:t>
            </a:r>
            <a:br>
              <a:rPr lang="en-US" sz="2600" dirty="0">
                <a:solidFill>
                  <a:srgbClr val="019288"/>
                </a:solidFill>
                <a:latin typeface="Helvetica Neue (Headings)"/>
                <a:cs typeface="Arial" panose="020B0604020202020204" pitchFamily="34" charset="0"/>
              </a:rPr>
            </a:br>
            <a:endParaRPr lang="en-US" sz="2600" dirty="0">
              <a:solidFill>
                <a:srgbClr val="019288"/>
              </a:solidFill>
              <a:latin typeface="Helvetica Neue (Headings)"/>
              <a:cs typeface="Arial" panose="020B0604020202020204" pitchFamily="34" charset="0"/>
            </a:endParaRPr>
          </a:p>
          <a:p>
            <a:pPr marL="171450" indent="-171450">
              <a:buFont typeface="Arial" panose="020B0604020202020204" pitchFamily="34" charset="0"/>
              <a:buChar char="•"/>
            </a:pPr>
            <a:r>
              <a:rPr lang="en-US" sz="2600" dirty="0">
                <a:solidFill>
                  <a:srgbClr val="019288"/>
                </a:solidFill>
                <a:latin typeface="Helvetica Neue (Headings)"/>
                <a:cs typeface="Arial" panose="020B0604020202020204" pitchFamily="34" charset="0"/>
              </a:rPr>
              <a:t>If an evaluation is not available check with your activity administrator to ensure they have validated your attendance and assigned the evaluation.</a:t>
            </a:r>
          </a:p>
        </p:txBody>
      </p:sp>
    </p:spTree>
    <p:extLst>
      <p:ext uri="{BB962C8B-B14F-4D97-AF65-F5344CB8AC3E}">
        <p14:creationId xmlns:p14="http://schemas.microsoft.com/office/powerpoint/2010/main" val="9826611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06403" y="1844298"/>
            <a:ext cx="11170832" cy="4510006"/>
          </a:xfrm>
          <a:prstGeom prst="rect">
            <a:avLst/>
          </a:prstGeom>
        </p:spPr>
        <p:txBody>
          <a:bodyPr vert="horz" lIns="160380" tIns="80189" rIns="160380" bIns="80189" rtlCol="0" anchor="ctr">
            <a:noAutofit/>
          </a:bodyPr>
          <a:lstStyle>
            <a:lvl1pPr algn="l" defTabSz="902147" rtl="0" eaLnBrk="1" latinLnBrk="0" hangingPunct="1">
              <a:lnSpc>
                <a:spcPct val="90000"/>
              </a:lnSpc>
              <a:spcBef>
                <a:spcPct val="0"/>
              </a:spcBef>
              <a:buNone/>
              <a:defRPr sz="3200" kern="1200">
                <a:solidFill>
                  <a:schemeClr val="tx1">
                    <a:lumMod val="75000"/>
                    <a:lumOff val="25000"/>
                  </a:schemeClr>
                </a:solidFill>
                <a:latin typeface="Helvetica Neue (Headings)"/>
                <a:ea typeface="+mj-ea"/>
                <a:cs typeface="Helvetica" panose="020B0604020202020204" pitchFamily="34" charset="0"/>
              </a:defRPr>
            </a:lvl1pPr>
          </a:lstStyle>
          <a:p>
            <a:pPr algn="ctr">
              <a:lnSpc>
                <a:spcPct val="80000"/>
              </a:lnSpc>
            </a:pPr>
            <a:endParaRPr lang="en-US" altLang="en-US" sz="4267" dirty="0">
              <a:effectLst>
                <a:outerShdw blurRad="38100" dist="38100" dir="2700000" algn="tl">
                  <a:srgbClr val="000000">
                    <a:alpha val="43137"/>
                  </a:srgbClr>
                </a:outerShdw>
              </a:effectLst>
            </a:endParaRPr>
          </a:p>
          <a:p>
            <a:pPr algn="ctr">
              <a:lnSpc>
                <a:spcPct val="80000"/>
              </a:lnSpc>
            </a:pPr>
            <a:endParaRPr lang="en-US" altLang="en-US" sz="4267" dirty="0">
              <a:effectLst>
                <a:outerShdw blurRad="38100" dist="38100" dir="2700000" algn="tl">
                  <a:srgbClr val="000000">
                    <a:alpha val="43137"/>
                  </a:srgbClr>
                </a:outerShdw>
              </a:effectLst>
            </a:endParaRPr>
          </a:p>
          <a:p>
            <a:pPr algn="ctr">
              <a:lnSpc>
                <a:spcPct val="80000"/>
              </a:lnSpc>
            </a:pPr>
            <a:endParaRPr lang="en-US" altLang="en-US" sz="4267" dirty="0">
              <a:effectLst>
                <a:outerShdw blurRad="38100" dist="38100" dir="2700000" algn="tl">
                  <a:srgbClr val="000000">
                    <a:alpha val="43137"/>
                  </a:srgbClr>
                </a:outerShdw>
              </a:effectLst>
            </a:endParaRPr>
          </a:p>
        </p:txBody>
      </p:sp>
      <p:sp>
        <p:nvSpPr>
          <p:cNvPr id="4" name="TextBox 3"/>
          <p:cNvSpPr txBox="1"/>
          <p:nvPr/>
        </p:nvSpPr>
        <p:spPr>
          <a:xfrm>
            <a:off x="406402" y="399011"/>
            <a:ext cx="3417453" cy="5632311"/>
          </a:xfrm>
          <a:prstGeom prst="rect">
            <a:avLst/>
          </a:prstGeom>
          <a:noFill/>
        </p:spPr>
        <p:txBody>
          <a:bodyPr wrap="square" rtlCol="0">
            <a:spAutoFit/>
          </a:bodyPr>
          <a:lstStyle/>
          <a:p>
            <a:r>
              <a:rPr lang="en-US" b="1" dirty="0">
                <a:solidFill>
                  <a:srgbClr val="019288"/>
                </a:solidFill>
                <a:latin typeface="Helvetica Neue (Headings)"/>
                <a:cs typeface="Arial" panose="020B0604020202020204" pitchFamily="34" charset="0"/>
              </a:rPr>
              <a:t>IMPORTANT</a:t>
            </a:r>
            <a:r>
              <a:rPr lang="en-US" dirty="0">
                <a:latin typeface="Helvetica Neue (Headings)"/>
                <a:cs typeface="Arial" panose="020B0604020202020204" pitchFamily="34" charset="0"/>
              </a:rPr>
              <a:t> </a:t>
            </a:r>
          </a:p>
          <a:p>
            <a:pPr marL="342900" indent="-342900">
              <a:buAutoNum type="arabicPeriod"/>
            </a:pPr>
            <a:r>
              <a:rPr lang="en-US" b="1" dirty="0">
                <a:latin typeface="Helvetica Neue (Headings)"/>
                <a:cs typeface="Arial" panose="020B0604020202020204" pitchFamily="34" charset="0"/>
              </a:rPr>
              <a:t>Scan the QR code</a:t>
            </a:r>
            <a:r>
              <a:rPr lang="en-US" dirty="0">
                <a:latin typeface="Helvetica Neue (Headings)"/>
                <a:cs typeface="Arial" panose="020B0604020202020204" pitchFamily="34" charset="0"/>
              </a:rPr>
              <a:t> only during the </a:t>
            </a:r>
            <a:r>
              <a:rPr lang="en-US" dirty="0">
                <a:solidFill>
                  <a:srgbClr val="019288"/>
                </a:solidFill>
                <a:latin typeface="Helvetica Neue (Headings)"/>
                <a:cs typeface="Arial" panose="020B0604020202020204" pitchFamily="34" charset="0"/>
              </a:rPr>
              <a:t>live session</a:t>
            </a:r>
            <a:r>
              <a:rPr lang="en-US" dirty="0">
                <a:latin typeface="Helvetica Neue (Headings)"/>
                <a:cs typeface="Arial" panose="020B0604020202020204" pitchFamily="34" charset="0"/>
              </a:rPr>
              <a:t>. </a:t>
            </a:r>
            <a:br>
              <a:rPr lang="en-US" dirty="0">
                <a:latin typeface="Helvetica Neue (Headings)"/>
                <a:cs typeface="Arial" panose="020B0604020202020204" pitchFamily="34" charset="0"/>
              </a:rPr>
            </a:br>
            <a:endParaRPr lang="en-US" dirty="0">
              <a:latin typeface="Helvetica Neue (Headings)"/>
              <a:cs typeface="Arial" panose="020B0604020202020204" pitchFamily="34" charset="0"/>
            </a:endParaRPr>
          </a:p>
          <a:p>
            <a:pPr marL="342900" indent="-342900">
              <a:buAutoNum type="arabicPeriod"/>
            </a:pPr>
            <a:r>
              <a:rPr lang="en-US" u="sng" dirty="0">
                <a:solidFill>
                  <a:srgbClr val="019288"/>
                </a:solidFill>
                <a:latin typeface="Helvetica Neue (Headings)"/>
                <a:cs typeface="Arial" panose="020B0604020202020204" pitchFamily="34" charset="0"/>
              </a:rPr>
              <a:t>The QR code works only during the LIVE event. </a:t>
            </a:r>
            <a:br>
              <a:rPr lang="en-US" u="sng" dirty="0">
                <a:solidFill>
                  <a:srgbClr val="019288"/>
                </a:solidFill>
                <a:latin typeface="Helvetica Neue (Headings)"/>
                <a:cs typeface="Arial" panose="020B0604020202020204" pitchFamily="34" charset="0"/>
              </a:rPr>
            </a:br>
            <a:endParaRPr lang="en-US" u="sng" dirty="0">
              <a:solidFill>
                <a:srgbClr val="019288"/>
              </a:solidFill>
              <a:latin typeface="Helvetica Neue (Headings)"/>
              <a:cs typeface="Arial" panose="020B0604020202020204" pitchFamily="34" charset="0"/>
            </a:endParaRPr>
          </a:p>
          <a:p>
            <a:pPr marL="342900" indent="-342900">
              <a:buAutoNum type="arabicPeriod"/>
            </a:pPr>
            <a:r>
              <a:rPr lang="en-US" dirty="0">
                <a:solidFill>
                  <a:srgbClr val="019288"/>
                </a:solidFill>
                <a:latin typeface="Helvetica Neue (Headings)"/>
                <a:cs typeface="Arial" panose="020B0604020202020204" pitchFamily="34" charset="0"/>
              </a:rPr>
              <a:t>No credit </a:t>
            </a:r>
            <a:r>
              <a:rPr lang="en-US" dirty="0">
                <a:latin typeface="Helvetica Neue (Headings)"/>
                <a:cs typeface="Arial" panose="020B0604020202020204" pitchFamily="34" charset="0"/>
              </a:rPr>
              <a:t>or certificates is issued </a:t>
            </a:r>
            <a:r>
              <a:rPr lang="en-US" dirty="0">
                <a:solidFill>
                  <a:srgbClr val="019288"/>
                </a:solidFill>
                <a:latin typeface="Helvetica Neue (Headings)"/>
                <a:cs typeface="Arial" panose="020B0604020202020204" pitchFamily="34" charset="0"/>
              </a:rPr>
              <a:t>for recorded </a:t>
            </a:r>
            <a:r>
              <a:rPr lang="en-US" dirty="0">
                <a:latin typeface="Helvetica Neue (Headings)"/>
                <a:cs typeface="Arial" panose="020B0604020202020204" pitchFamily="34" charset="0"/>
              </a:rPr>
              <a:t>sessions. </a:t>
            </a:r>
            <a:br>
              <a:rPr lang="en-US" dirty="0">
                <a:latin typeface="Helvetica Neue (Headings)"/>
                <a:cs typeface="Arial" panose="020B0604020202020204" pitchFamily="34" charset="0"/>
              </a:rPr>
            </a:br>
            <a:endParaRPr lang="en-US" dirty="0">
              <a:latin typeface="Helvetica Neue (Headings)"/>
              <a:cs typeface="Arial" panose="020B0604020202020204" pitchFamily="34" charset="0"/>
            </a:endParaRPr>
          </a:p>
          <a:p>
            <a:pPr marL="342900" indent="-342900">
              <a:buAutoNum type="arabicPeriod"/>
            </a:pPr>
            <a:r>
              <a:rPr lang="en-US" dirty="0">
                <a:latin typeface="Helvetica Neue (Headings)"/>
                <a:cs typeface="Arial" panose="020B0604020202020204" pitchFamily="34" charset="0"/>
              </a:rPr>
              <a:t>The evaluation forms will be available after your attendance has been validated by the activity owners which can take up to a week. Certificates will be available to download upon completion of your evaluation forms</a:t>
            </a:r>
            <a:endParaRPr lang="en-US" sz="1600" u="sng" dirty="0">
              <a:solidFill>
                <a:srgbClr val="0070C0"/>
              </a:solidFill>
              <a:latin typeface="Helvetica Neue (Headings)"/>
              <a:cs typeface="Arial" panose="020B0604020202020204" pitchFamily="34" charset="0"/>
            </a:endParaRPr>
          </a:p>
        </p:txBody>
      </p:sp>
      <p:sp>
        <p:nvSpPr>
          <p:cNvPr id="2" name="TextBox 1"/>
          <p:cNvSpPr txBox="1"/>
          <p:nvPr/>
        </p:nvSpPr>
        <p:spPr>
          <a:xfrm>
            <a:off x="4542972" y="567025"/>
            <a:ext cx="5080000" cy="1200329"/>
          </a:xfrm>
          <a:prstGeom prst="rect">
            <a:avLst/>
          </a:prstGeom>
          <a:noFill/>
        </p:spPr>
        <p:txBody>
          <a:bodyPr wrap="square" rtlCol="0">
            <a:spAutoFit/>
          </a:bodyPr>
          <a:lstStyle/>
          <a:p>
            <a:r>
              <a:rPr lang="en-US" sz="3600" dirty="0">
                <a:latin typeface="Helvetica Neue (Headings)"/>
              </a:rPr>
              <a:t>SCAN the QR Code NOW</a:t>
            </a:r>
          </a:p>
        </p:txBody>
      </p:sp>
      <p:sp>
        <p:nvSpPr>
          <p:cNvPr id="5" name="Rectangle 4"/>
          <p:cNvSpPr/>
          <p:nvPr/>
        </p:nvSpPr>
        <p:spPr>
          <a:xfrm>
            <a:off x="4635869" y="2534110"/>
            <a:ext cx="5296515" cy="769441"/>
          </a:xfrm>
          <a:prstGeom prst="rect">
            <a:avLst/>
          </a:prstGeom>
        </p:spPr>
        <p:txBody>
          <a:bodyPr wrap="none">
            <a:spAutoFit/>
          </a:bodyPr>
          <a:lstStyle/>
          <a:p>
            <a:r>
              <a:rPr lang="en-US" sz="4400" dirty="0">
                <a:solidFill>
                  <a:srgbClr val="FF0000"/>
                </a:solidFill>
                <a:latin typeface="Helvetica Neue (Headings)"/>
                <a:cs typeface="Arial" panose="020B0604020202020204" pitchFamily="34" charset="0"/>
              </a:rPr>
              <a:t>INSERT THE CODE</a:t>
            </a:r>
            <a:endParaRPr lang="en-US" sz="4400" dirty="0">
              <a:latin typeface="Helvetica Neue (Headings)"/>
              <a:cs typeface="Arial" panose="020B0604020202020204" pitchFamily="34" charset="0"/>
            </a:endParaRPr>
          </a:p>
        </p:txBody>
      </p:sp>
    </p:spTree>
    <p:extLst>
      <p:ext uri="{BB962C8B-B14F-4D97-AF65-F5344CB8AC3E}">
        <p14:creationId xmlns:p14="http://schemas.microsoft.com/office/powerpoint/2010/main" val="22515877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06402" y="797170"/>
            <a:ext cx="11494781" cy="1469292"/>
          </a:xfrm>
          <a:prstGeom prst="rect">
            <a:avLst/>
          </a:prstGeom>
        </p:spPr>
        <p:txBody>
          <a:bodyPr vert="horz" lIns="160380" tIns="80189" rIns="160380" bIns="80189" rtlCol="0" anchor="ctr">
            <a:noAutofit/>
          </a:bodyPr>
          <a:lstStyle>
            <a:lvl1pPr algn="l" defTabSz="902147" rtl="0" eaLnBrk="1" latinLnBrk="0" hangingPunct="1">
              <a:lnSpc>
                <a:spcPct val="90000"/>
              </a:lnSpc>
              <a:spcBef>
                <a:spcPct val="0"/>
              </a:spcBef>
              <a:buNone/>
              <a:defRPr sz="3200" kern="1200">
                <a:solidFill>
                  <a:schemeClr val="tx1">
                    <a:lumMod val="75000"/>
                    <a:lumOff val="25000"/>
                  </a:schemeClr>
                </a:solidFill>
                <a:latin typeface="Helvetica Neue (Headings)"/>
                <a:ea typeface="+mj-ea"/>
                <a:cs typeface="Helvetica" panose="020B0604020202020204" pitchFamily="34" charset="0"/>
              </a:defRPr>
            </a:lvl1pPr>
          </a:lstStyle>
          <a:p>
            <a:pPr algn="ctr">
              <a:lnSpc>
                <a:spcPct val="80000"/>
              </a:lnSpc>
            </a:pPr>
            <a:r>
              <a:rPr lang="en-US" altLang="en-US" sz="4267" dirty="0"/>
              <a:t>CloudCME Free App for Android and iPhone</a:t>
            </a:r>
          </a:p>
          <a:p>
            <a:pPr>
              <a:lnSpc>
                <a:spcPct val="80000"/>
              </a:lnSpc>
            </a:pPr>
            <a:endParaRPr lang="en-US" altLang="en-US" sz="4800" dirty="0"/>
          </a:p>
        </p:txBody>
      </p:sp>
      <p:pic>
        <p:nvPicPr>
          <p:cNvPr id="4" name="Picture 3"/>
          <p:cNvPicPr>
            <a:picLocks noChangeAspect="1"/>
          </p:cNvPicPr>
          <p:nvPr/>
        </p:nvPicPr>
        <p:blipFill>
          <a:blip r:embed="rId2"/>
          <a:stretch>
            <a:fillRect/>
          </a:stretch>
        </p:blipFill>
        <p:spPr>
          <a:xfrm>
            <a:off x="953478" y="1862496"/>
            <a:ext cx="5415420" cy="4061565"/>
          </a:xfrm>
          <a:prstGeom prst="rect">
            <a:avLst/>
          </a:prstGeom>
        </p:spPr>
      </p:pic>
      <p:sp>
        <p:nvSpPr>
          <p:cNvPr id="5" name="TextBox 4"/>
          <p:cNvSpPr txBox="1"/>
          <p:nvPr/>
        </p:nvSpPr>
        <p:spPr>
          <a:xfrm>
            <a:off x="7018216" y="1719385"/>
            <a:ext cx="3173045" cy="3498137"/>
          </a:xfrm>
          <a:prstGeom prst="rect">
            <a:avLst/>
          </a:prstGeom>
          <a:noFill/>
        </p:spPr>
        <p:txBody>
          <a:bodyPr wrap="square" rtlCol="0">
            <a:spAutoFit/>
          </a:bodyPr>
          <a:lstStyle/>
          <a:p>
            <a:pPr algn="ctr"/>
            <a:r>
              <a:rPr lang="en-US" sz="3733" dirty="0">
                <a:latin typeface="Helvetica Neue (Headings)"/>
              </a:rPr>
              <a:t>Organizational Password: </a:t>
            </a:r>
          </a:p>
          <a:p>
            <a:pPr algn="ctr"/>
            <a:endParaRPr lang="en-US" sz="3733" dirty="0">
              <a:latin typeface="Helvetica Neue (Headings)"/>
            </a:endParaRPr>
          </a:p>
          <a:p>
            <a:pPr algn="ctr"/>
            <a:r>
              <a:rPr lang="en-US" sz="3733" dirty="0">
                <a:solidFill>
                  <a:srgbClr val="FF0000"/>
                </a:solidFill>
                <a:latin typeface="Helvetica Neue (Headings)"/>
              </a:rPr>
              <a:t>Sidra</a:t>
            </a:r>
          </a:p>
          <a:p>
            <a:endParaRPr lang="en-US" sz="2400" dirty="0">
              <a:latin typeface="Helvetica Neue (Headings)"/>
            </a:endParaRPr>
          </a:p>
          <a:p>
            <a:endParaRPr lang="en-US" sz="2400" dirty="0">
              <a:latin typeface="Helvetica Neue (Headings)"/>
            </a:endParaRPr>
          </a:p>
          <a:p>
            <a:endParaRPr lang="en-US" sz="2400" dirty="0">
              <a:latin typeface="Helvetica Neue (Headings)"/>
            </a:endParaRPr>
          </a:p>
        </p:txBody>
      </p:sp>
    </p:spTree>
    <p:extLst>
      <p:ext uri="{BB962C8B-B14F-4D97-AF65-F5344CB8AC3E}">
        <p14:creationId xmlns:p14="http://schemas.microsoft.com/office/powerpoint/2010/main" val="2931747045"/>
      </p:ext>
    </p:extLst>
  </p:cSld>
  <p:clrMapOvr>
    <a:masterClrMapping/>
  </p:clrMapOvr>
</p:sld>
</file>

<file path=ppt/theme/theme1.xml><?xml version="1.0" encoding="utf-8"?>
<a:theme xmlns:a="http://schemas.openxmlformats.org/drawingml/2006/main" name="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1026</TotalTime>
  <Words>631</Words>
  <Application>Microsoft Office PowerPoint</Application>
  <PresentationFormat>Widescreen</PresentationFormat>
  <Paragraphs>75</Paragraphs>
  <Slides>11</Slides>
  <Notes>0</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11</vt:i4>
      </vt:variant>
    </vt:vector>
  </HeadingPairs>
  <TitlesOfParts>
    <vt:vector size="19" baseType="lpstr">
      <vt:lpstr>Arial</vt:lpstr>
      <vt:lpstr>Calibri</vt:lpstr>
      <vt:lpstr>Calibri Light</vt:lpstr>
      <vt:lpstr>Helvetica Neue (Headings)</vt:lpstr>
      <vt:lpstr>Tahoma</vt:lpstr>
      <vt:lpstr>Black</vt:lpstr>
      <vt:lpstr>Custom Design</vt:lpstr>
      <vt:lpstr>1_Custom Design</vt:lpstr>
      <vt:lpstr>PowerPoint Presentation</vt:lpstr>
      <vt:lpstr>Learning Objectives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Northwestern University in Qatar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Brad Rawson</dc:creator>
  <cp:lastModifiedBy>Jean Bayaborda</cp:lastModifiedBy>
  <cp:revision>170</cp:revision>
  <cp:lastPrinted>2018-10-01T09:39:11Z</cp:lastPrinted>
  <dcterms:created xsi:type="dcterms:W3CDTF">2013-04-07T09:22:06Z</dcterms:created>
  <dcterms:modified xsi:type="dcterms:W3CDTF">2023-10-02T08:05:17Z</dcterms:modified>
</cp:coreProperties>
</file>